
<file path=[Content_Types].xml><?xml version="1.0" encoding="utf-8"?>
<Types xmlns="http://schemas.openxmlformats.org/package/2006/content-types">
  <Default Extension="gif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52"/>
  </p:notesMasterIdLst>
  <p:sldIdLst>
    <p:sldId id="451" r:id="rId2"/>
    <p:sldId id="452" r:id="rId3"/>
    <p:sldId id="332" r:id="rId4"/>
    <p:sldId id="293" r:id="rId5"/>
    <p:sldId id="449" r:id="rId6"/>
    <p:sldId id="324" r:id="rId7"/>
    <p:sldId id="298" r:id="rId8"/>
    <p:sldId id="446" r:id="rId9"/>
    <p:sldId id="299" r:id="rId10"/>
    <p:sldId id="300" r:id="rId11"/>
    <p:sldId id="415" r:id="rId12"/>
    <p:sldId id="416" r:id="rId13"/>
    <p:sldId id="450" r:id="rId14"/>
    <p:sldId id="297" r:id="rId15"/>
    <p:sldId id="294" r:id="rId16"/>
    <p:sldId id="295" r:id="rId17"/>
    <p:sldId id="296" r:id="rId18"/>
    <p:sldId id="308" r:id="rId19"/>
    <p:sldId id="417" r:id="rId20"/>
    <p:sldId id="418" r:id="rId21"/>
    <p:sldId id="343" r:id="rId22"/>
    <p:sldId id="341" r:id="rId23"/>
    <p:sldId id="346" r:id="rId24"/>
    <p:sldId id="356" r:id="rId25"/>
    <p:sldId id="382" r:id="rId26"/>
    <p:sldId id="366" r:id="rId27"/>
    <p:sldId id="421" r:id="rId28"/>
    <p:sldId id="383" r:id="rId29"/>
    <p:sldId id="368" r:id="rId30"/>
    <p:sldId id="371" r:id="rId31"/>
    <p:sldId id="375" r:id="rId32"/>
    <p:sldId id="432" r:id="rId33"/>
    <p:sldId id="448" r:id="rId34"/>
    <p:sldId id="327" r:id="rId35"/>
    <p:sldId id="338" r:id="rId36"/>
    <p:sldId id="340" r:id="rId37"/>
    <p:sldId id="344" r:id="rId38"/>
    <p:sldId id="345" r:id="rId39"/>
    <p:sldId id="347" r:id="rId40"/>
    <p:sldId id="348" r:id="rId41"/>
    <p:sldId id="349" r:id="rId42"/>
    <p:sldId id="414" r:id="rId43"/>
    <p:sldId id="350" r:id="rId44"/>
    <p:sldId id="351" r:id="rId45"/>
    <p:sldId id="354" r:id="rId46"/>
    <p:sldId id="378" r:id="rId47"/>
    <p:sldId id="355" r:id="rId48"/>
    <p:sldId id="386" r:id="rId49"/>
    <p:sldId id="357" r:id="rId50"/>
    <p:sldId id="358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8686"/>
    <a:srgbClr val="FFD9D9"/>
    <a:srgbClr val="00D000"/>
    <a:srgbClr val="00FF00"/>
    <a:srgbClr val="1C7400"/>
    <a:srgbClr val="FFFF00"/>
    <a:srgbClr val="FFFF66"/>
    <a:srgbClr val="C9C9FF"/>
    <a:srgbClr val="AF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292" autoAdjust="0"/>
    <p:restoredTop sz="92946" autoAdjust="0"/>
  </p:normalViewPr>
  <p:slideViewPr>
    <p:cSldViewPr>
      <p:cViewPr varScale="1">
        <p:scale>
          <a:sx n="106" d="100"/>
          <a:sy n="106" d="100"/>
        </p:scale>
        <p:origin x="600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9012"/>
    </p:cViewPr>
  </p:sorterViewPr>
  <p:notesViewPr>
    <p:cSldViewPr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arry" userId="bce5ccbc-7b58-49ec-acb4-501dc5ec953d" providerId="ADAL" clId="{3AFADDFD-00F3-4CB4-8369-CB73D1EEACF8}"/>
    <pc:docChg chg="custSel modSld sldOrd">
      <pc:chgData name="David Barry" userId="bce5ccbc-7b58-49ec-acb4-501dc5ec953d" providerId="ADAL" clId="{3AFADDFD-00F3-4CB4-8369-CB73D1EEACF8}" dt="2023-01-24T15:51:27.522" v="16" actId="729"/>
      <pc:docMkLst>
        <pc:docMk/>
      </pc:docMkLst>
      <pc:sldChg chg="modSp mod ord">
        <pc:chgData name="David Barry" userId="bce5ccbc-7b58-49ec-acb4-501dc5ec953d" providerId="ADAL" clId="{3AFADDFD-00F3-4CB4-8369-CB73D1EEACF8}" dt="2023-01-24T15:44:32.498" v="11" actId="313"/>
        <pc:sldMkLst>
          <pc:docMk/>
          <pc:sldMk cId="2096166547" sldId="308"/>
        </pc:sldMkLst>
        <pc:spChg chg="mod">
          <ac:chgData name="David Barry" userId="bce5ccbc-7b58-49ec-acb4-501dc5ec953d" providerId="ADAL" clId="{3AFADDFD-00F3-4CB4-8369-CB73D1EEACF8}" dt="2023-01-24T15:44:32.498" v="11" actId="313"/>
          <ac:spMkLst>
            <pc:docMk/>
            <pc:sldMk cId="2096166547" sldId="308"/>
            <ac:spMk id="2" creationId="{00000000-0000-0000-0000-000000000000}"/>
          </ac:spMkLst>
        </pc:spChg>
      </pc:sldChg>
      <pc:sldChg chg="mod modShow">
        <pc:chgData name="David Barry" userId="bce5ccbc-7b58-49ec-acb4-501dc5ec953d" providerId="ADAL" clId="{3AFADDFD-00F3-4CB4-8369-CB73D1EEACF8}" dt="2023-01-24T15:48:56.788" v="12" actId="729"/>
        <pc:sldMkLst>
          <pc:docMk/>
          <pc:sldMk cId="3869254208" sldId="368"/>
        </pc:sldMkLst>
      </pc:sldChg>
      <pc:sldChg chg="mod modShow">
        <pc:chgData name="David Barry" userId="bce5ccbc-7b58-49ec-acb4-501dc5ec953d" providerId="ADAL" clId="{3AFADDFD-00F3-4CB4-8369-CB73D1EEACF8}" dt="2023-01-24T15:48:56.788" v="12" actId="729"/>
        <pc:sldMkLst>
          <pc:docMk/>
          <pc:sldMk cId="1066976451" sldId="371"/>
        </pc:sldMkLst>
      </pc:sldChg>
      <pc:sldChg chg="mod modShow">
        <pc:chgData name="David Barry" userId="bce5ccbc-7b58-49ec-acb4-501dc5ec953d" providerId="ADAL" clId="{3AFADDFD-00F3-4CB4-8369-CB73D1EEACF8}" dt="2023-01-24T15:48:56.788" v="12" actId="729"/>
        <pc:sldMkLst>
          <pc:docMk/>
          <pc:sldMk cId="3401019795" sldId="375"/>
        </pc:sldMkLst>
      </pc:sldChg>
      <pc:sldChg chg="mod modShow">
        <pc:chgData name="David Barry" userId="bce5ccbc-7b58-49ec-acb4-501dc5ec953d" providerId="ADAL" clId="{3AFADDFD-00F3-4CB4-8369-CB73D1EEACF8}" dt="2023-01-24T15:49:01.567" v="14" actId="729"/>
        <pc:sldMkLst>
          <pc:docMk/>
          <pc:sldMk cId="388176214" sldId="383"/>
        </pc:sldMkLst>
      </pc:sldChg>
      <pc:sldChg chg="delSp mod delAnim">
        <pc:chgData name="David Barry" userId="bce5ccbc-7b58-49ec-acb4-501dc5ec953d" providerId="ADAL" clId="{3AFADDFD-00F3-4CB4-8369-CB73D1EEACF8}" dt="2023-01-24T15:50:49.539" v="15" actId="478"/>
        <pc:sldMkLst>
          <pc:docMk/>
          <pc:sldMk cId="2275822017" sldId="386"/>
        </pc:sldMkLst>
        <pc:spChg chg="del">
          <ac:chgData name="David Barry" userId="bce5ccbc-7b58-49ec-acb4-501dc5ec953d" providerId="ADAL" clId="{3AFADDFD-00F3-4CB4-8369-CB73D1EEACF8}" dt="2023-01-24T15:50:49.539" v="15" actId="478"/>
          <ac:spMkLst>
            <pc:docMk/>
            <pc:sldMk cId="2275822017" sldId="386"/>
            <ac:spMk id="6" creationId="{00000000-0000-0000-0000-000000000000}"/>
          </ac:spMkLst>
        </pc:spChg>
      </pc:sldChg>
      <pc:sldChg chg="mod modShow">
        <pc:chgData name="David Barry" userId="bce5ccbc-7b58-49ec-acb4-501dc5ec953d" providerId="ADAL" clId="{3AFADDFD-00F3-4CB4-8369-CB73D1EEACF8}" dt="2023-01-24T15:51:27.522" v="16" actId="729"/>
        <pc:sldMkLst>
          <pc:docMk/>
          <pc:sldMk cId="2556928841" sldId="395"/>
        </pc:sldMkLst>
      </pc:sldChg>
    </pc:docChg>
  </pc:docChgLst>
  <pc:docChgLst>
    <pc:chgData name="David Barry" userId="bce5ccbc-7b58-49ec-acb4-501dc5ec953d" providerId="ADAL" clId="{1551FD29-C1EF-48B1-BB60-E35C28EFDC1F}"/>
    <pc:docChg chg="undo custSel addSld delSld modSld sldOrd">
      <pc:chgData name="David Barry" userId="bce5ccbc-7b58-49ec-acb4-501dc5ec953d" providerId="ADAL" clId="{1551FD29-C1EF-48B1-BB60-E35C28EFDC1F}" dt="2022-08-02T13:50:39.101" v="4789" actId="20577"/>
      <pc:docMkLst>
        <pc:docMk/>
      </pc:docMkLst>
      <pc:sldChg chg="modSp new add">
        <pc:chgData name="David Barry" userId="bce5ccbc-7b58-49ec-acb4-501dc5ec953d" providerId="ADAL" clId="{1551FD29-C1EF-48B1-BB60-E35C28EFDC1F}" dt="2022-08-02T13:50:39.101" v="4789" actId="20577"/>
        <pc:sldMkLst>
          <pc:docMk/>
          <pc:sldMk cId="3253094026" sldId="448"/>
        </pc:sldMkLst>
        <pc:spChg chg="mod">
          <ac:chgData name="David Barry" userId="bce5ccbc-7b58-49ec-acb4-501dc5ec953d" providerId="ADAL" clId="{1551FD29-C1EF-48B1-BB60-E35C28EFDC1F}" dt="2022-08-02T13:49:46.238" v="4783" actId="6549"/>
          <ac:spMkLst>
            <pc:docMk/>
            <pc:sldMk cId="3253094026" sldId="448"/>
            <ac:spMk id="2" creationId="{8DB34633-525D-4830-821B-F6166E4C11AC}"/>
          </ac:spMkLst>
        </pc:spChg>
        <pc:spChg chg="mod">
          <ac:chgData name="David Barry" userId="bce5ccbc-7b58-49ec-acb4-501dc5ec953d" providerId="ADAL" clId="{1551FD29-C1EF-48B1-BB60-E35C28EFDC1F}" dt="2022-08-02T13:50:39.101" v="4789" actId="20577"/>
          <ac:spMkLst>
            <pc:docMk/>
            <pc:sldMk cId="3253094026" sldId="448"/>
            <ac:spMk id="3" creationId="{F4456A77-BD53-4523-BF83-630F0BD4547D}"/>
          </ac:spMkLst>
        </pc:spChg>
      </pc:sldChg>
    </pc:docChg>
  </pc:docChgLst>
  <pc:docChgLst>
    <pc:chgData name="David Barry" userId="bce5ccbc-7b58-49ec-acb4-501dc5ec953d" providerId="ADAL" clId="{4D9939EE-2C50-4E5D-8B5D-B0593E61251D}"/>
    <pc:docChg chg="addSld delSld modSld">
      <pc:chgData name="David Barry" userId="bce5ccbc-7b58-49ec-acb4-501dc5ec953d" providerId="ADAL" clId="{4D9939EE-2C50-4E5D-8B5D-B0593E61251D}" dt="2022-08-02T14:15:48.920" v="6"/>
      <pc:docMkLst>
        <pc:docMk/>
      </pc:docMkLst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116452304" sldId="257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813928950" sldId="258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191949206" sldId="260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050456322" sldId="261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1399569537" sldId="263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3489574360" sldId="264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541279088" sldId="265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1866252484" sldId="266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948019028" sldId="285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887015012" sldId="286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149615031" sldId="293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2617700922" sldId="294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1068103889" sldId="295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3870960386" sldId="296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3072242238" sldId="297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3121096444" sldId="298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342266555" sldId="299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2215336791" sldId="300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3629997667" sldId="304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387828984" sldId="306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1936522618" sldId="307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2096166547" sldId="308"/>
        </pc:sldMkLst>
      </pc:sldChg>
      <pc:sldChg chg="del">
        <pc:chgData name="David Barry" userId="bce5ccbc-7b58-49ec-acb4-501dc5ec953d" providerId="ADAL" clId="{4D9939EE-2C50-4E5D-8B5D-B0593E61251D}" dt="2022-08-02T14:10:38.269" v="4" actId="47"/>
        <pc:sldMkLst>
          <pc:docMk/>
          <pc:sldMk cId="1864763368" sldId="310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87507751" sldId="311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4133081626" sldId="312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2393462816" sldId="324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862453121" sldId="327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634999263" sldId="328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3608956388" sldId="332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3243999473" sldId="335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3174178783" sldId="336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248086158" sldId="337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11272030" sldId="338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439493463" sldId="340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62202781" sldId="344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218432040" sldId="345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4233124842" sldId="347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058895022" sldId="348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332630136" sldId="350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044783572" sldId="351"/>
        </pc:sldMkLst>
      </pc:sldChg>
      <pc:sldChg chg="add del setBg">
        <pc:chgData name="David Barry" userId="bce5ccbc-7b58-49ec-acb4-501dc5ec953d" providerId="ADAL" clId="{4D9939EE-2C50-4E5D-8B5D-B0593E61251D}" dt="2022-08-02T14:15:48.920" v="6"/>
        <pc:sldMkLst>
          <pc:docMk/>
          <pc:sldMk cId="1963600849" sldId="353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3102134616" sldId="354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3180028" sldId="355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094704497" sldId="357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908616510" sldId="358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260796950" sldId="359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531207601" sldId="360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605917128" sldId="361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80537980" sldId="362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3733552543" sldId="363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3973920356" sldId="364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3486491187" sldId="365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758139423" sldId="367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874929039" sldId="369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66171954" sldId="370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3137364688" sldId="372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136299148" sldId="373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641474479" sldId="374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77058604" sldId="376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394009320" sldId="377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754786743" sldId="378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492699998" sldId="379"/>
        </pc:sldMkLst>
      </pc:sldChg>
      <pc:sldChg chg="add del setBg">
        <pc:chgData name="David Barry" userId="bce5ccbc-7b58-49ec-acb4-501dc5ec953d" providerId="ADAL" clId="{4D9939EE-2C50-4E5D-8B5D-B0593E61251D}" dt="2022-08-02T14:15:48.920" v="6"/>
        <pc:sldMkLst>
          <pc:docMk/>
          <pc:sldMk cId="2459480193" sldId="380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815731971" sldId="385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493716675" sldId="386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933452311" sldId="387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3866432312" sldId="391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3507798525" sldId="392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777509217" sldId="393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722019270" sldId="394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841675558" sldId="395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1822841100" sldId="396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760896097" sldId="399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1309234616" sldId="400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3776607973" sldId="405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928825258" sldId="407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110465288" sldId="408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726799589" sldId="409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435750216" sldId="410"/>
        </pc:sldMkLst>
      </pc:sldChg>
      <pc:sldChg chg="del">
        <pc:chgData name="David Barry" userId="bce5ccbc-7b58-49ec-acb4-501dc5ec953d" providerId="ADAL" clId="{4D9939EE-2C50-4E5D-8B5D-B0593E61251D}" dt="2022-08-02T14:10:00.775" v="1" actId="47"/>
        <pc:sldMkLst>
          <pc:docMk/>
          <pc:sldMk cId="16293647" sldId="411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1231818925" sldId="413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2829166287" sldId="415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944119324" sldId="416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1263008590" sldId="417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29409597" sldId="418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666459759" sldId="423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465535122" sldId="424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1944635873" sldId="425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982856917" sldId="426"/>
        </pc:sldMkLst>
      </pc:sldChg>
      <pc:sldChg chg="del">
        <pc:chgData name="David Barry" userId="bce5ccbc-7b58-49ec-acb4-501dc5ec953d" providerId="ADAL" clId="{4D9939EE-2C50-4E5D-8B5D-B0593E61251D}" dt="2022-08-02T14:10:00.775" v="1" actId="47"/>
        <pc:sldMkLst>
          <pc:docMk/>
          <pc:sldMk cId="2455129855" sldId="428"/>
        </pc:sldMkLst>
      </pc:sldChg>
      <pc:sldChg chg="del">
        <pc:chgData name="David Barry" userId="bce5ccbc-7b58-49ec-acb4-501dc5ec953d" providerId="ADAL" clId="{4D9939EE-2C50-4E5D-8B5D-B0593E61251D}" dt="2022-08-02T14:10:00.775" v="1" actId="47"/>
        <pc:sldMkLst>
          <pc:docMk/>
          <pc:sldMk cId="447176537" sldId="429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858200577" sldId="433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920640577" sldId="434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387985366" sldId="440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1501593233" sldId="442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3525959912" sldId="443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037321714" sldId="444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3586453004" sldId="445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3120931989" sldId="446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112943983" sldId="447"/>
        </pc:sldMkLst>
      </pc:sldChg>
    </pc:docChg>
  </pc:docChgLst>
  <pc:docChgLst>
    <pc:chgData name="David Barry" userId="bce5ccbc-7b58-49ec-acb4-501dc5ec953d" providerId="ADAL" clId="{0D792FC0-F7D2-4E61-B24F-C0B94AF14F78}"/>
    <pc:docChg chg="delSld modSld sldOrd">
      <pc:chgData name="David Barry" userId="bce5ccbc-7b58-49ec-acb4-501dc5ec953d" providerId="ADAL" clId="{0D792FC0-F7D2-4E61-B24F-C0B94AF14F78}" dt="2022-08-02T14:03:52.846" v="29"/>
      <pc:docMkLst>
        <pc:docMk/>
      </pc:docMkLst>
      <pc:sldChg chg="mod modTransition modShow">
        <pc:chgData name="David Barry" userId="bce5ccbc-7b58-49ec-acb4-501dc5ec953d" providerId="ADAL" clId="{0D792FC0-F7D2-4E61-B24F-C0B94AF14F78}" dt="2022-08-02T13:56:16.268" v="7"/>
        <pc:sldMkLst>
          <pc:docMk/>
          <pc:sldMk cId="813928950" sldId="258"/>
        </pc:sldMkLst>
      </pc:sldChg>
      <pc:sldChg chg="mod modTransition modShow">
        <pc:chgData name="David Barry" userId="bce5ccbc-7b58-49ec-acb4-501dc5ec953d" providerId="ADAL" clId="{0D792FC0-F7D2-4E61-B24F-C0B94AF14F78}" dt="2022-08-02T13:56:11.724" v="3"/>
        <pc:sldMkLst>
          <pc:docMk/>
          <pc:sldMk cId="2191949206" sldId="260"/>
        </pc:sldMkLst>
      </pc:sldChg>
      <pc:sldChg chg="ord">
        <pc:chgData name="David Barry" userId="bce5ccbc-7b58-49ec-acb4-501dc5ec953d" providerId="ADAL" clId="{0D792FC0-F7D2-4E61-B24F-C0B94AF14F78}" dt="2022-08-02T14:02:25.724" v="24"/>
        <pc:sldMkLst>
          <pc:docMk/>
          <pc:sldMk cId="94491480" sldId="268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149615031" sldId="293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2617700922" sldId="294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1068103889" sldId="295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3870960386" sldId="296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3072242238" sldId="297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3121096444" sldId="298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342266555" sldId="299"/>
        </pc:sldMkLst>
      </pc:sldChg>
      <pc:sldChg chg="mod ord modTransition modShow">
        <pc:chgData name="David Barry" userId="bce5ccbc-7b58-49ec-acb4-501dc5ec953d" providerId="ADAL" clId="{0D792FC0-F7D2-4E61-B24F-C0B94AF14F78}" dt="2022-08-02T14:00:19.758" v="21"/>
        <pc:sldMkLst>
          <pc:docMk/>
          <pc:sldMk cId="2215336791" sldId="300"/>
        </pc:sldMkLst>
      </pc:sldChg>
      <pc:sldChg chg="ord">
        <pc:chgData name="David Barry" userId="bce5ccbc-7b58-49ec-acb4-501dc5ec953d" providerId="ADAL" clId="{0D792FC0-F7D2-4E61-B24F-C0B94AF14F78}" dt="2022-08-02T14:03:52.846" v="29"/>
        <pc:sldMkLst>
          <pc:docMk/>
          <pc:sldMk cId="708508666" sldId="301"/>
        </pc:sldMkLst>
      </pc:sldChg>
      <pc:sldChg chg="ord">
        <pc:chgData name="David Barry" userId="bce5ccbc-7b58-49ec-acb4-501dc5ec953d" providerId="ADAL" clId="{0D792FC0-F7D2-4E61-B24F-C0B94AF14F78}" dt="2022-08-02T14:03:52.846" v="29"/>
        <pc:sldMkLst>
          <pc:docMk/>
          <pc:sldMk cId="2064311662" sldId="302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2096166547" sldId="308"/>
        </pc:sldMkLst>
      </pc:sldChg>
      <pc:sldChg chg="ord">
        <pc:chgData name="David Barry" userId="bce5ccbc-7b58-49ec-acb4-501dc5ec953d" providerId="ADAL" clId="{0D792FC0-F7D2-4E61-B24F-C0B94AF14F78}" dt="2022-08-02T14:03:52.846" v="29"/>
        <pc:sldMkLst>
          <pc:docMk/>
          <pc:sldMk cId="1864763368" sldId="310"/>
        </pc:sldMkLst>
      </pc:sldChg>
      <pc:sldChg chg="mod modTransition modShow">
        <pc:chgData name="David Barry" userId="bce5ccbc-7b58-49ec-acb4-501dc5ec953d" providerId="ADAL" clId="{0D792FC0-F7D2-4E61-B24F-C0B94AF14F78}" dt="2022-08-02T13:56:09.444" v="1"/>
        <pc:sldMkLst>
          <pc:docMk/>
          <pc:sldMk cId="87507751" sldId="311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2393462816" sldId="324"/>
        </pc:sldMkLst>
      </pc:sldChg>
      <pc:sldChg chg="ord">
        <pc:chgData name="David Barry" userId="bce5ccbc-7b58-49ec-acb4-501dc5ec953d" providerId="ADAL" clId="{0D792FC0-F7D2-4E61-B24F-C0B94AF14F78}" dt="2022-08-02T13:58:15.679" v="16"/>
        <pc:sldMkLst>
          <pc:docMk/>
          <pc:sldMk cId="2248086158" sldId="337"/>
        </pc:sldMkLst>
      </pc:sldChg>
      <pc:sldChg chg="ord">
        <pc:chgData name="David Barry" userId="bce5ccbc-7b58-49ec-acb4-501dc5ec953d" providerId="ADAL" clId="{0D792FC0-F7D2-4E61-B24F-C0B94AF14F78}" dt="2022-08-02T13:58:51.463" v="17"/>
        <pc:sldMkLst>
          <pc:docMk/>
          <pc:sldMk cId="111272030" sldId="338"/>
        </pc:sldMkLst>
      </pc:sldChg>
      <pc:sldChg chg="ord">
        <pc:chgData name="David Barry" userId="bce5ccbc-7b58-49ec-acb4-501dc5ec953d" providerId="ADAL" clId="{0D792FC0-F7D2-4E61-B24F-C0B94AF14F78}" dt="2022-08-02T13:59:20.208" v="18"/>
        <pc:sldMkLst>
          <pc:docMk/>
          <pc:sldMk cId="1015638874" sldId="341"/>
        </pc:sldMkLst>
      </pc:sldChg>
      <pc:sldChg chg="ord">
        <pc:chgData name="David Barry" userId="bce5ccbc-7b58-49ec-acb4-501dc5ec953d" providerId="ADAL" clId="{0D792FC0-F7D2-4E61-B24F-C0B94AF14F78}" dt="2022-08-02T13:59:20.208" v="18"/>
        <pc:sldMkLst>
          <pc:docMk/>
          <pc:sldMk cId="4285091821" sldId="343"/>
        </pc:sldMkLst>
      </pc:sldChg>
      <pc:sldChg chg="ord">
        <pc:chgData name="David Barry" userId="bce5ccbc-7b58-49ec-acb4-501dc5ec953d" providerId="ADAL" clId="{0D792FC0-F7D2-4E61-B24F-C0B94AF14F78}" dt="2022-08-02T13:59:34.089" v="19"/>
        <pc:sldMkLst>
          <pc:docMk/>
          <pc:sldMk cId="3484577054" sldId="346"/>
        </pc:sldMkLst>
      </pc:sldChg>
      <pc:sldChg chg="ord">
        <pc:chgData name="David Barry" userId="bce5ccbc-7b58-49ec-acb4-501dc5ec953d" providerId="ADAL" clId="{0D792FC0-F7D2-4E61-B24F-C0B94AF14F78}" dt="2022-08-02T13:59:53.782" v="20"/>
        <pc:sldMkLst>
          <pc:docMk/>
          <pc:sldMk cId="518610240" sldId="349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1963600849" sldId="353"/>
        </pc:sldMkLst>
      </pc:sldChg>
      <pc:sldChg chg="ord">
        <pc:chgData name="David Barry" userId="bce5ccbc-7b58-49ec-acb4-501dc5ec953d" providerId="ADAL" clId="{0D792FC0-F7D2-4E61-B24F-C0B94AF14F78}" dt="2022-08-02T14:00:39.319" v="22"/>
        <pc:sldMkLst>
          <pc:docMk/>
          <pc:sldMk cId="642273105" sldId="356"/>
        </pc:sldMkLst>
      </pc:sldChg>
      <pc:sldChg chg="ord">
        <pc:chgData name="David Barry" userId="bce5ccbc-7b58-49ec-acb4-501dc5ec953d" providerId="ADAL" clId="{0D792FC0-F7D2-4E61-B24F-C0B94AF14F78}" dt="2022-08-02T14:02:45.743" v="25"/>
        <pc:sldMkLst>
          <pc:docMk/>
          <pc:sldMk cId="127347015" sldId="366"/>
        </pc:sldMkLst>
      </pc:sldChg>
      <pc:sldChg chg="ord">
        <pc:chgData name="David Barry" userId="bce5ccbc-7b58-49ec-acb4-501dc5ec953d" providerId="ADAL" clId="{0D792FC0-F7D2-4E61-B24F-C0B94AF14F78}" dt="2022-08-02T14:03:02.671" v="26"/>
        <pc:sldMkLst>
          <pc:docMk/>
          <pc:sldMk cId="3869254208" sldId="368"/>
        </pc:sldMkLst>
      </pc:sldChg>
      <pc:sldChg chg="ord">
        <pc:chgData name="David Barry" userId="bce5ccbc-7b58-49ec-acb4-501dc5ec953d" providerId="ADAL" clId="{0D792FC0-F7D2-4E61-B24F-C0B94AF14F78}" dt="2022-08-02T14:03:20.104" v="27"/>
        <pc:sldMkLst>
          <pc:docMk/>
          <pc:sldMk cId="1066976451" sldId="371"/>
        </pc:sldMkLst>
      </pc:sldChg>
      <pc:sldChg chg="ord">
        <pc:chgData name="David Barry" userId="bce5ccbc-7b58-49ec-acb4-501dc5ec953d" providerId="ADAL" clId="{0D792FC0-F7D2-4E61-B24F-C0B94AF14F78}" dt="2022-08-02T14:03:27.376" v="28"/>
        <pc:sldMkLst>
          <pc:docMk/>
          <pc:sldMk cId="3401019795" sldId="375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2459480193" sldId="380"/>
        </pc:sldMkLst>
      </pc:sldChg>
      <pc:sldChg chg="ord">
        <pc:chgData name="David Barry" userId="bce5ccbc-7b58-49ec-acb4-501dc5ec953d" providerId="ADAL" clId="{0D792FC0-F7D2-4E61-B24F-C0B94AF14F78}" dt="2022-08-02T14:02:25.724" v="24"/>
        <pc:sldMkLst>
          <pc:docMk/>
          <pc:sldMk cId="1546033970" sldId="381"/>
        </pc:sldMkLst>
      </pc:sldChg>
      <pc:sldChg chg="ord">
        <pc:chgData name="David Barry" userId="bce5ccbc-7b58-49ec-acb4-501dc5ec953d" providerId="ADAL" clId="{0D792FC0-F7D2-4E61-B24F-C0B94AF14F78}" dt="2022-08-02T14:02:45.743" v="25"/>
        <pc:sldMkLst>
          <pc:docMk/>
          <pc:sldMk cId="1126001800" sldId="382"/>
        </pc:sldMkLst>
      </pc:sldChg>
      <pc:sldChg chg="ord">
        <pc:chgData name="David Barry" userId="bce5ccbc-7b58-49ec-acb4-501dc5ec953d" providerId="ADAL" clId="{0D792FC0-F7D2-4E61-B24F-C0B94AF14F78}" dt="2022-08-02T14:03:02.671" v="26"/>
        <pc:sldMkLst>
          <pc:docMk/>
          <pc:sldMk cId="388176214" sldId="383"/>
        </pc:sldMkLst>
      </pc:sldChg>
      <pc:sldChg chg="ord">
        <pc:chgData name="David Barry" userId="bce5ccbc-7b58-49ec-acb4-501dc5ec953d" providerId="ADAL" clId="{0D792FC0-F7D2-4E61-B24F-C0B94AF14F78}" dt="2022-08-02T14:03:52.846" v="29"/>
        <pc:sldMkLst>
          <pc:docMk/>
          <pc:sldMk cId="1135240099" sldId="384"/>
        </pc:sldMkLst>
      </pc:sldChg>
      <pc:sldChg chg="mod modTransition modShow">
        <pc:chgData name="David Barry" userId="bce5ccbc-7b58-49ec-acb4-501dc5ec953d" providerId="ADAL" clId="{0D792FC0-F7D2-4E61-B24F-C0B94AF14F78}" dt="2022-08-02T13:56:13.244" v="5"/>
        <pc:sldMkLst>
          <pc:docMk/>
          <pc:sldMk cId="3507798525" sldId="392"/>
        </pc:sldMkLst>
      </pc:sldChg>
      <pc:sldChg chg="mod modTransition modShow">
        <pc:chgData name="David Barry" userId="bce5ccbc-7b58-49ec-acb4-501dc5ec953d" providerId="ADAL" clId="{0D792FC0-F7D2-4E61-B24F-C0B94AF14F78}" dt="2022-08-02T13:56:54.730" v="10"/>
        <pc:sldMkLst>
          <pc:docMk/>
          <pc:sldMk cId="777509217" sldId="393"/>
        </pc:sldMkLst>
      </pc:sldChg>
      <pc:sldChg chg="ord">
        <pc:chgData name="David Barry" userId="bce5ccbc-7b58-49ec-acb4-501dc5ec953d" providerId="ADAL" clId="{0D792FC0-F7D2-4E61-B24F-C0B94AF14F78}" dt="2022-08-02T14:02:25.724" v="24"/>
        <pc:sldMkLst>
          <pc:docMk/>
          <pc:sldMk cId="3332737698" sldId="403"/>
        </pc:sldMkLst>
      </pc:sldChg>
      <pc:sldChg chg="ord">
        <pc:chgData name="David Barry" userId="bce5ccbc-7b58-49ec-acb4-501dc5ec953d" providerId="ADAL" clId="{0D792FC0-F7D2-4E61-B24F-C0B94AF14F78}" dt="2022-08-02T14:02:25.724" v="24"/>
        <pc:sldMkLst>
          <pc:docMk/>
          <pc:sldMk cId="3304990828" sldId="404"/>
        </pc:sldMkLst>
      </pc:sldChg>
      <pc:sldChg chg="ord">
        <pc:chgData name="David Barry" userId="bce5ccbc-7b58-49ec-acb4-501dc5ec953d" providerId="ADAL" clId="{0D792FC0-F7D2-4E61-B24F-C0B94AF14F78}" dt="2022-08-02T13:59:34.089" v="19"/>
        <pc:sldMkLst>
          <pc:docMk/>
          <pc:sldMk cId="16293647" sldId="411"/>
        </pc:sldMkLst>
      </pc:sldChg>
      <pc:sldChg chg="ord">
        <pc:chgData name="David Barry" userId="bce5ccbc-7b58-49ec-acb4-501dc5ec953d" providerId="ADAL" clId="{0D792FC0-F7D2-4E61-B24F-C0B94AF14F78}" dt="2022-08-02T13:59:34.089" v="19"/>
        <pc:sldMkLst>
          <pc:docMk/>
          <pc:sldMk cId="41190326" sldId="412"/>
        </pc:sldMkLst>
      </pc:sldChg>
      <pc:sldChg chg="ord">
        <pc:chgData name="David Barry" userId="bce5ccbc-7b58-49ec-acb4-501dc5ec953d" providerId="ADAL" clId="{0D792FC0-F7D2-4E61-B24F-C0B94AF14F78}" dt="2022-08-02T13:59:53.782" v="20"/>
        <pc:sldMkLst>
          <pc:docMk/>
          <pc:sldMk cId="2543707458" sldId="414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2829166287" sldId="415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944119324" sldId="416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1263008590" sldId="417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29409597" sldId="418"/>
        </pc:sldMkLst>
      </pc:sldChg>
      <pc:sldChg chg="ord">
        <pc:chgData name="David Barry" userId="bce5ccbc-7b58-49ec-acb4-501dc5ec953d" providerId="ADAL" clId="{0D792FC0-F7D2-4E61-B24F-C0B94AF14F78}" dt="2022-08-02T14:02:25.724" v="24"/>
        <pc:sldMkLst>
          <pc:docMk/>
          <pc:sldMk cId="3758694679" sldId="419"/>
        </pc:sldMkLst>
      </pc:sldChg>
      <pc:sldChg chg="ord">
        <pc:chgData name="David Barry" userId="bce5ccbc-7b58-49ec-acb4-501dc5ec953d" providerId="ADAL" clId="{0D792FC0-F7D2-4E61-B24F-C0B94AF14F78}" dt="2022-08-02T14:02:25.724" v="24"/>
        <pc:sldMkLst>
          <pc:docMk/>
          <pc:sldMk cId="3683081664" sldId="420"/>
        </pc:sldMkLst>
      </pc:sldChg>
      <pc:sldChg chg="ord">
        <pc:chgData name="David Barry" userId="bce5ccbc-7b58-49ec-acb4-501dc5ec953d" providerId="ADAL" clId="{0D792FC0-F7D2-4E61-B24F-C0B94AF14F78}" dt="2022-08-02T14:02:45.743" v="25"/>
        <pc:sldMkLst>
          <pc:docMk/>
          <pc:sldMk cId="556189827" sldId="421"/>
        </pc:sldMkLst>
      </pc:sldChg>
      <pc:sldChg chg="ord">
        <pc:chgData name="David Barry" userId="bce5ccbc-7b58-49ec-acb4-501dc5ec953d" providerId="ADAL" clId="{0D792FC0-F7D2-4E61-B24F-C0B94AF14F78}" dt="2022-08-02T14:03:52.846" v="29"/>
        <pc:sldMkLst>
          <pc:docMk/>
          <pc:sldMk cId="2099705806" sldId="422"/>
        </pc:sldMkLst>
      </pc:sldChg>
      <pc:sldChg chg="ord">
        <pc:chgData name="David Barry" userId="bce5ccbc-7b58-49ec-acb4-501dc5ec953d" providerId="ADAL" clId="{0D792FC0-F7D2-4E61-B24F-C0B94AF14F78}" dt="2022-08-02T13:59:34.089" v="19"/>
        <pc:sldMkLst>
          <pc:docMk/>
          <pc:sldMk cId="2455129855" sldId="428"/>
        </pc:sldMkLst>
      </pc:sldChg>
      <pc:sldChg chg="ord">
        <pc:chgData name="David Barry" userId="bce5ccbc-7b58-49ec-acb4-501dc5ec953d" providerId="ADAL" clId="{0D792FC0-F7D2-4E61-B24F-C0B94AF14F78}" dt="2022-08-02T13:59:34.089" v="19"/>
        <pc:sldMkLst>
          <pc:docMk/>
          <pc:sldMk cId="447176537" sldId="429"/>
        </pc:sldMkLst>
      </pc:sldChg>
      <pc:sldChg chg="del">
        <pc:chgData name="David Barry" userId="bce5ccbc-7b58-49ec-acb4-501dc5ec953d" providerId="ADAL" clId="{0D792FC0-F7D2-4E61-B24F-C0B94AF14F78}" dt="2022-08-02T13:57:14.083" v="13" actId="47"/>
        <pc:sldMkLst>
          <pc:docMk/>
          <pc:sldMk cId="1562566233" sldId="436"/>
        </pc:sldMkLst>
      </pc:sldChg>
      <pc:sldChg chg="del">
        <pc:chgData name="David Barry" userId="bce5ccbc-7b58-49ec-acb4-501dc5ec953d" providerId="ADAL" clId="{0D792FC0-F7D2-4E61-B24F-C0B94AF14F78}" dt="2022-08-02T13:56:49.656" v="8" actId="47"/>
        <pc:sldMkLst>
          <pc:docMk/>
          <pc:sldMk cId="1801161541" sldId="437"/>
        </pc:sldMkLst>
      </pc:sldChg>
      <pc:sldChg chg="del">
        <pc:chgData name="David Barry" userId="bce5ccbc-7b58-49ec-acb4-501dc5ec953d" providerId="ADAL" clId="{0D792FC0-F7D2-4E61-B24F-C0B94AF14F78}" dt="2022-08-02T13:57:16.831" v="14" actId="47"/>
        <pc:sldMkLst>
          <pc:docMk/>
          <pc:sldMk cId="2460348997" sldId="438"/>
        </pc:sldMkLst>
      </pc:sldChg>
      <pc:sldChg chg="del">
        <pc:chgData name="David Barry" userId="bce5ccbc-7b58-49ec-acb4-501dc5ec953d" providerId="ADAL" clId="{0D792FC0-F7D2-4E61-B24F-C0B94AF14F78}" dt="2022-08-02T13:57:28.366" v="15" actId="47"/>
        <pc:sldMkLst>
          <pc:docMk/>
          <pc:sldMk cId="1067600123" sldId="439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3120931989" sldId="446"/>
        </pc:sldMkLst>
      </pc:sldChg>
    </pc:docChg>
  </pc:docChgLst>
  <pc:docChgLst>
    <pc:chgData name="David Barry" userId="bce5ccbc-7b58-49ec-acb4-501dc5ec953d" providerId="ADAL" clId="{59FE8584-A2CE-4630-B801-6D8822898790}"/>
    <pc:docChg chg="addSld delSld modSld sldOrd">
      <pc:chgData name="David Barry" userId="bce5ccbc-7b58-49ec-acb4-501dc5ec953d" providerId="ADAL" clId="{59FE8584-A2CE-4630-B801-6D8822898790}" dt="2022-12-12T16:05:57.587" v="10" actId="2696"/>
      <pc:docMkLst>
        <pc:docMk/>
      </pc:docMkLst>
      <pc:sldChg chg="del setBg">
        <pc:chgData name="David Barry" userId="bce5ccbc-7b58-49ec-acb4-501dc5ec953d" providerId="ADAL" clId="{59FE8584-A2CE-4630-B801-6D8822898790}" dt="2022-12-12T16:05:42.026" v="5" actId="47"/>
        <pc:sldMkLst>
          <pc:docMk/>
          <pc:sldMk cId="1963600849" sldId="353"/>
        </pc:sldMkLst>
      </pc:sldChg>
      <pc:sldChg chg="del">
        <pc:chgData name="David Barry" userId="bce5ccbc-7b58-49ec-acb4-501dc5ec953d" providerId="ADAL" clId="{59FE8584-A2CE-4630-B801-6D8822898790}" dt="2022-12-12T16:05:57.587" v="10" actId="2696"/>
        <pc:sldMkLst>
          <pc:docMk/>
          <pc:sldMk cId="2459480193" sldId="380"/>
        </pc:sldMkLst>
      </pc:sldChg>
      <pc:sldChg chg="modSp add mod ord">
        <pc:chgData name="David Barry" userId="bce5ccbc-7b58-49ec-acb4-501dc5ec953d" providerId="ADAL" clId="{59FE8584-A2CE-4630-B801-6D8822898790}" dt="2022-12-12T16:05:40.106" v="4"/>
        <pc:sldMkLst>
          <pc:docMk/>
          <pc:sldMk cId="1863704160" sldId="449"/>
        </pc:sldMkLst>
        <pc:spChg chg="mod">
          <ac:chgData name="David Barry" userId="bce5ccbc-7b58-49ec-acb4-501dc5ec953d" providerId="ADAL" clId="{59FE8584-A2CE-4630-B801-6D8822898790}" dt="2022-12-12T16:05:40.106" v="4"/>
          <ac:spMkLst>
            <pc:docMk/>
            <pc:sldMk cId="1863704160" sldId="449"/>
            <ac:spMk id="2" creationId="{00000000-0000-0000-0000-000000000000}"/>
          </ac:spMkLst>
        </pc:spChg>
      </pc:sldChg>
      <pc:sldChg chg="modSp add mod ord">
        <pc:chgData name="David Barry" userId="bce5ccbc-7b58-49ec-acb4-501dc5ec953d" providerId="ADAL" clId="{59FE8584-A2CE-4630-B801-6D8822898790}" dt="2022-12-12T16:05:54.115" v="9"/>
        <pc:sldMkLst>
          <pc:docMk/>
          <pc:sldMk cId="760564789" sldId="450"/>
        </pc:sldMkLst>
        <pc:spChg chg="mod">
          <ac:chgData name="David Barry" userId="bce5ccbc-7b58-49ec-acb4-501dc5ec953d" providerId="ADAL" clId="{59FE8584-A2CE-4630-B801-6D8822898790}" dt="2022-12-12T16:05:54.115" v="9"/>
          <ac:spMkLst>
            <pc:docMk/>
            <pc:sldMk cId="760564789" sldId="450"/>
            <ac:spMk id="2" creationId="{00000000-0000-0000-0000-000000000000}"/>
          </ac:spMkLst>
        </pc:spChg>
      </pc:sldChg>
    </pc:docChg>
  </pc:docChgLst>
  <pc:docChgLst>
    <pc:chgData name="David" userId="bce5ccbc-7b58-49ec-acb4-501dc5ec953d" providerId="ADAL" clId="{8B92668C-48FC-41D0-9D81-0E4E1C545405}"/>
    <pc:docChg chg="custSel addSld delSld modSld sldOrd modMainMaster">
      <pc:chgData name="David" userId="bce5ccbc-7b58-49ec-acb4-501dc5ec953d" providerId="ADAL" clId="{8B92668C-48FC-41D0-9D81-0E4E1C545405}" dt="2023-01-26T09:28:47.210" v="306" actId="47"/>
      <pc:docMkLst>
        <pc:docMk/>
      </pc:docMkLst>
      <pc:sldChg chg="add del modTransition">
        <pc:chgData name="David" userId="bce5ccbc-7b58-49ec-acb4-501dc5ec953d" providerId="ADAL" clId="{8B92668C-48FC-41D0-9D81-0E4E1C545405}" dt="2023-01-20T09:20:13.917" v="265"/>
        <pc:sldMkLst>
          <pc:docMk/>
          <pc:sldMk cId="94491480" sldId="268"/>
        </pc:sldMkLst>
      </pc:sldChg>
      <pc:sldChg chg="add del">
        <pc:chgData name="David" userId="bce5ccbc-7b58-49ec-acb4-501dc5ec953d" providerId="ADAL" clId="{8B92668C-48FC-41D0-9D81-0E4E1C545405}" dt="2023-01-26T09:28:47.210" v="306" actId="47"/>
        <pc:sldMkLst>
          <pc:docMk/>
          <pc:sldMk cId="3168600707" sldId="268"/>
        </pc:sldMkLst>
      </pc:sldChg>
      <pc:sldChg chg="modTransition">
        <pc:chgData name="David" userId="bce5ccbc-7b58-49ec-acb4-501dc5ec953d" providerId="ADAL" clId="{8B92668C-48FC-41D0-9D81-0E4E1C545405}" dt="2023-01-20T08:58:43.401" v="179"/>
        <pc:sldMkLst>
          <pc:docMk/>
          <pc:sldMk cId="149615031" sldId="293"/>
        </pc:sldMkLst>
      </pc:sldChg>
      <pc:sldChg chg="modTransition">
        <pc:chgData name="David" userId="bce5ccbc-7b58-49ec-acb4-501dc5ec953d" providerId="ADAL" clId="{8B92668C-48FC-41D0-9D81-0E4E1C545405}" dt="2023-01-20T08:58:43.401" v="179"/>
        <pc:sldMkLst>
          <pc:docMk/>
          <pc:sldMk cId="2617700922" sldId="294"/>
        </pc:sldMkLst>
      </pc:sldChg>
      <pc:sldChg chg="modTransition">
        <pc:chgData name="David" userId="bce5ccbc-7b58-49ec-acb4-501dc5ec953d" providerId="ADAL" clId="{8B92668C-48FC-41D0-9D81-0E4E1C545405}" dt="2023-01-20T08:58:43.401" v="179"/>
        <pc:sldMkLst>
          <pc:docMk/>
          <pc:sldMk cId="1068103889" sldId="295"/>
        </pc:sldMkLst>
      </pc:sldChg>
      <pc:sldChg chg="modTransition">
        <pc:chgData name="David" userId="bce5ccbc-7b58-49ec-acb4-501dc5ec953d" providerId="ADAL" clId="{8B92668C-48FC-41D0-9D81-0E4E1C545405}" dt="2023-01-20T08:58:43.401" v="179"/>
        <pc:sldMkLst>
          <pc:docMk/>
          <pc:sldMk cId="3870960386" sldId="296"/>
        </pc:sldMkLst>
      </pc:sldChg>
      <pc:sldChg chg="modTransition">
        <pc:chgData name="David" userId="bce5ccbc-7b58-49ec-acb4-501dc5ec953d" providerId="ADAL" clId="{8B92668C-48FC-41D0-9D81-0E4E1C545405}" dt="2023-01-20T08:58:43.401" v="179"/>
        <pc:sldMkLst>
          <pc:docMk/>
          <pc:sldMk cId="3072242238" sldId="297"/>
        </pc:sldMkLst>
      </pc:sldChg>
      <pc:sldChg chg="modTransition">
        <pc:chgData name="David" userId="bce5ccbc-7b58-49ec-acb4-501dc5ec953d" providerId="ADAL" clId="{8B92668C-48FC-41D0-9D81-0E4E1C545405}" dt="2023-01-20T08:58:43.401" v="179"/>
        <pc:sldMkLst>
          <pc:docMk/>
          <pc:sldMk cId="3121096444" sldId="298"/>
        </pc:sldMkLst>
      </pc:sldChg>
      <pc:sldChg chg="modTransition">
        <pc:chgData name="David" userId="bce5ccbc-7b58-49ec-acb4-501dc5ec953d" providerId="ADAL" clId="{8B92668C-48FC-41D0-9D81-0E4E1C545405}" dt="2023-01-20T08:58:43.401" v="179"/>
        <pc:sldMkLst>
          <pc:docMk/>
          <pc:sldMk cId="342266555" sldId="299"/>
        </pc:sldMkLst>
      </pc:sldChg>
      <pc:sldChg chg="mod modTransition modShow">
        <pc:chgData name="David" userId="bce5ccbc-7b58-49ec-acb4-501dc5ec953d" providerId="ADAL" clId="{8B92668C-48FC-41D0-9D81-0E4E1C545405}" dt="2023-01-20T08:58:43.401" v="179"/>
        <pc:sldMkLst>
          <pc:docMk/>
          <pc:sldMk cId="2215336791" sldId="300"/>
        </pc:sldMkLst>
      </pc:sldChg>
      <pc:sldChg chg="del">
        <pc:chgData name="David" userId="bce5ccbc-7b58-49ec-acb4-501dc5ec953d" providerId="ADAL" clId="{8B92668C-48FC-41D0-9D81-0E4E1C545405}" dt="2023-01-20T08:53:13.512" v="4" actId="2696"/>
        <pc:sldMkLst>
          <pc:docMk/>
          <pc:sldMk cId="708508666" sldId="301"/>
        </pc:sldMkLst>
      </pc:sldChg>
      <pc:sldChg chg="del">
        <pc:chgData name="David" userId="bce5ccbc-7b58-49ec-acb4-501dc5ec953d" providerId="ADAL" clId="{8B92668C-48FC-41D0-9D81-0E4E1C545405}" dt="2023-01-20T08:53:13.512" v="4" actId="2696"/>
        <pc:sldMkLst>
          <pc:docMk/>
          <pc:sldMk cId="2064311662" sldId="302"/>
        </pc:sldMkLst>
      </pc:sldChg>
      <pc:sldChg chg="modTransition">
        <pc:chgData name="David" userId="bce5ccbc-7b58-49ec-acb4-501dc5ec953d" providerId="ADAL" clId="{8B92668C-48FC-41D0-9D81-0E4E1C545405}" dt="2023-01-20T08:58:43.401" v="179"/>
        <pc:sldMkLst>
          <pc:docMk/>
          <pc:sldMk cId="2096166547" sldId="308"/>
        </pc:sldMkLst>
      </pc:sldChg>
      <pc:sldChg chg="modTransition">
        <pc:chgData name="David" userId="bce5ccbc-7b58-49ec-acb4-501dc5ec953d" providerId="ADAL" clId="{8B92668C-48FC-41D0-9D81-0E4E1C545405}" dt="2023-01-20T08:58:43.401" v="179"/>
        <pc:sldMkLst>
          <pc:docMk/>
          <pc:sldMk cId="2393462816" sldId="324"/>
        </pc:sldMkLst>
      </pc:sldChg>
      <pc:sldChg chg="add del">
        <pc:chgData name="David" userId="bce5ccbc-7b58-49ec-acb4-501dc5ec953d" providerId="ADAL" clId="{8B92668C-48FC-41D0-9D81-0E4E1C545405}" dt="2023-01-20T09:20:13.917" v="265"/>
        <pc:sldMkLst>
          <pc:docMk/>
          <pc:sldMk cId="862453121" sldId="327"/>
        </pc:sldMkLst>
      </pc:sldChg>
      <pc:sldChg chg="add">
        <pc:chgData name="David" userId="bce5ccbc-7b58-49ec-acb4-501dc5ec953d" providerId="ADAL" clId="{8B92668C-48FC-41D0-9D81-0E4E1C545405}" dt="2023-01-20T09:20:31.063" v="266"/>
        <pc:sldMkLst>
          <pc:docMk/>
          <pc:sldMk cId="2246597400" sldId="327"/>
        </pc:sldMkLst>
      </pc:sldChg>
      <pc:sldChg chg="add">
        <pc:chgData name="David" userId="bce5ccbc-7b58-49ec-acb4-501dc5ec953d" providerId="ADAL" clId="{8B92668C-48FC-41D0-9D81-0E4E1C545405}" dt="2023-01-20T09:01:51.856" v="217"/>
        <pc:sldMkLst>
          <pc:docMk/>
          <pc:sldMk cId="3674569347" sldId="332"/>
        </pc:sldMkLst>
      </pc:sldChg>
      <pc:sldChg chg="add del">
        <pc:chgData name="David" userId="bce5ccbc-7b58-49ec-acb4-501dc5ec953d" providerId="ADAL" clId="{8B92668C-48FC-41D0-9D81-0E4E1C545405}" dt="2023-01-20T09:20:13.917" v="265"/>
        <pc:sldMkLst>
          <pc:docMk/>
          <pc:sldMk cId="111272030" sldId="338"/>
        </pc:sldMkLst>
      </pc:sldChg>
      <pc:sldChg chg="add">
        <pc:chgData name="David" userId="bce5ccbc-7b58-49ec-acb4-501dc5ec953d" providerId="ADAL" clId="{8B92668C-48FC-41D0-9D81-0E4E1C545405}" dt="2023-01-20T09:20:32.756" v="267"/>
        <pc:sldMkLst>
          <pc:docMk/>
          <pc:sldMk cId="1165303806" sldId="338"/>
        </pc:sldMkLst>
      </pc:sldChg>
      <pc:sldChg chg="add del">
        <pc:chgData name="David" userId="bce5ccbc-7b58-49ec-acb4-501dc5ec953d" providerId="ADAL" clId="{8B92668C-48FC-41D0-9D81-0E4E1C545405}" dt="2023-01-20T09:20:13.917" v="265"/>
        <pc:sldMkLst>
          <pc:docMk/>
          <pc:sldMk cId="2439493463" sldId="340"/>
        </pc:sldMkLst>
      </pc:sldChg>
      <pc:sldChg chg="add">
        <pc:chgData name="David" userId="bce5ccbc-7b58-49ec-acb4-501dc5ec953d" providerId="ADAL" clId="{8B92668C-48FC-41D0-9D81-0E4E1C545405}" dt="2023-01-20T09:20:33.477" v="268"/>
        <pc:sldMkLst>
          <pc:docMk/>
          <pc:sldMk cId="2475452026" sldId="340"/>
        </pc:sldMkLst>
      </pc:sldChg>
      <pc:sldChg chg="modTransition">
        <pc:chgData name="David" userId="bce5ccbc-7b58-49ec-acb4-501dc5ec953d" providerId="ADAL" clId="{8B92668C-48FC-41D0-9D81-0E4E1C545405}" dt="2023-01-20T08:58:43.401" v="179"/>
        <pc:sldMkLst>
          <pc:docMk/>
          <pc:sldMk cId="1015638874" sldId="341"/>
        </pc:sldMkLst>
      </pc:sldChg>
      <pc:sldChg chg="modTransition setBg">
        <pc:chgData name="David" userId="bce5ccbc-7b58-49ec-acb4-501dc5ec953d" providerId="ADAL" clId="{8B92668C-48FC-41D0-9D81-0E4E1C545405}" dt="2023-01-20T09:24:25.306" v="305"/>
        <pc:sldMkLst>
          <pc:docMk/>
          <pc:sldMk cId="4285091821" sldId="343"/>
        </pc:sldMkLst>
      </pc:sldChg>
      <pc:sldChg chg="add del">
        <pc:chgData name="David" userId="bce5ccbc-7b58-49ec-acb4-501dc5ec953d" providerId="ADAL" clId="{8B92668C-48FC-41D0-9D81-0E4E1C545405}" dt="2023-01-20T09:20:13.917" v="265"/>
        <pc:sldMkLst>
          <pc:docMk/>
          <pc:sldMk cId="162202781" sldId="344"/>
        </pc:sldMkLst>
      </pc:sldChg>
      <pc:sldChg chg="add">
        <pc:chgData name="David" userId="bce5ccbc-7b58-49ec-acb4-501dc5ec953d" providerId="ADAL" clId="{8B92668C-48FC-41D0-9D81-0E4E1C545405}" dt="2023-01-20T09:20:34.160" v="269"/>
        <pc:sldMkLst>
          <pc:docMk/>
          <pc:sldMk cId="3898228645" sldId="344"/>
        </pc:sldMkLst>
      </pc:sldChg>
      <pc:sldChg chg="add del">
        <pc:chgData name="David" userId="bce5ccbc-7b58-49ec-acb4-501dc5ec953d" providerId="ADAL" clId="{8B92668C-48FC-41D0-9D81-0E4E1C545405}" dt="2023-01-20T09:20:13.917" v="265"/>
        <pc:sldMkLst>
          <pc:docMk/>
          <pc:sldMk cId="1218432040" sldId="345"/>
        </pc:sldMkLst>
      </pc:sldChg>
      <pc:sldChg chg="add">
        <pc:chgData name="David" userId="bce5ccbc-7b58-49ec-acb4-501dc5ec953d" providerId="ADAL" clId="{8B92668C-48FC-41D0-9D81-0E4E1C545405}" dt="2023-01-20T09:20:34.765" v="270"/>
        <pc:sldMkLst>
          <pc:docMk/>
          <pc:sldMk cId="3582803006" sldId="345"/>
        </pc:sldMkLst>
      </pc:sldChg>
      <pc:sldChg chg="modTransition">
        <pc:chgData name="David" userId="bce5ccbc-7b58-49ec-acb4-501dc5ec953d" providerId="ADAL" clId="{8B92668C-48FC-41D0-9D81-0E4E1C545405}" dt="2023-01-20T08:58:43.401" v="179"/>
        <pc:sldMkLst>
          <pc:docMk/>
          <pc:sldMk cId="3484577054" sldId="346"/>
        </pc:sldMkLst>
      </pc:sldChg>
      <pc:sldChg chg="add">
        <pc:chgData name="David" userId="bce5ccbc-7b58-49ec-acb4-501dc5ec953d" providerId="ADAL" clId="{8B92668C-48FC-41D0-9D81-0E4E1C545405}" dt="2023-01-20T09:20:35.643" v="271"/>
        <pc:sldMkLst>
          <pc:docMk/>
          <pc:sldMk cId="1855557306" sldId="347"/>
        </pc:sldMkLst>
      </pc:sldChg>
      <pc:sldChg chg="add del">
        <pc:chgData name="David" userId="bce5ccbc-7b58-49ec-acb4-501dc5ec953d" providerId="ADAL" clId="{8B92668C-48FC-41D0-9D81-0E4E1C545405}" dt="2023-01-20T09:20:13.917" v="265"/>
        <pc:sldMkLst>
          <pc:docMk/>
          <pc:sldMk cId="4233124842" sldId="347"/>
        </pc:sldMkLst>
      </pc:sldChg>
      <pc:sldChg chg="add">
        <pc:chgData name="David" userId="bce5ccbc-7b58-49ec-acb4-501dc5ec953d" providerId="ADAL" clId="{8B92668C-48FC-41D0-9D81-0E4E1C545405}" dt="2023-01-20T09:20:36.644" v="272"/>
        <pc:sldMkLst>
          <pc:docMk/>
          <pc:sldMk cId="753286519" sldId="348"/>
        </pc:sldMkLst>
      </pc:sldChg>
      <pc:sldChg chg="add del">
        <pc:chgData name="David" userId="bce5ccbc-7b58-49ec-acb4-501dc5ec953d" providerId="ADAL" clId="{8B92668C-48FC-41D0-9D81-0E4E1C545405}" dt="2023-01-20T09:20:13.917" v="265"/>
        <pc:sldMkLst>
          <pc:docMk/>
          <pc:sldMk cId="2058895022" sldId="348"/>
        </pc:sldMkLst>
      </pc:sldChg>
      <pc:sldChg chg="add del modTransition">
        <pc:chgData name="David" userId="bce5ccbc-7b58-49ec-acb4-501dc5ec953d" providerId="ADAL" clId="{8B92668C-48FC-41D0-9D81-0E4E1C545405}" dt="2023-01-20T09:20:13.917" v="265"/>
        <pc:sldMkLst>
          <pc:docMk/>
          <pc:sldMk cId="518610240" sldId="349"/>
        </pc:sldMkLst>
      </pc:sldChg>
      <pc:sldChg chg="add">
        <pc:chgData name="David" userId="bce5ccbc-7b58-49ec-acb4-501dc5ec953d" providerId="ADAL" clId="{8B92668C-48FC-41D0-9D81-0E4E1C545405}" dt="2023-01-20T09:20:37.353" v="273"/>
        <pc:sldMkLst>
          <pc:docMk/>
          <pc:sldMk cId="989000681" sldId="349"/>
        </pc:sldMkLst>
      </pc:sldChg>
      <pc:sldChg chg="add del">
        <pc:chgData name="David" userId="bce5ccbc-7b58-49ec-acb4-501dc5ec953d" providerId="ADAL" clId="{8B92668C-48FC-41D0-9D81-0E4E1C545405}" dt="2023-01-20T09:20:13.917" v="265"/>
        <pc:sldMkLst>
          <pc:docMk/>
          <pc:sldMk cId="332630136" sldId="350"/>
        </pc:sldMkLst>
      </pc:sldChg>
      <pc:sldChg chg="add">
        <pc:chgData name="David" userId="bce5ccbc-7b58-49ec-acb4-501dc5ec953d" providerId="ADAL" clId="{8B92668C-48FC-41D0-9D81-0E4E1C545405}" dt="2023-01-20T09:20:40.487" v="275"/>
        <pc:sldMkLst>
          <pc:docMk/>
          <pc:sldMk cId="852692622" sldId="350"/>
        </pc:sldMkLst>
      </pc:sldChg>
      <pc:sldChg chg="add del">
        <pc:chgData name="David" userId="bce5ccbc-7b58-49ec-acb4-501dc5ec953d" providerId="ADAL" clId="{8B92668C-48FC-41D0-9D81-0E4E1C545405}" dt="2023-01-20T09:20:13.917" v="265"/>
        <pc:sldMkLst>
          <pc:docMk/>
          <pc:sldMk cId="2044783572" sldId="351"/>
        </pc:sldMkLst>
      </pc:sldChg>
      <pc:sldChg chg="add">
        <pc:chgData name="David" userId="bce5ccbc-7b58-49ec-acb4-501dc5ec953d" providerId="ADAL" clId="{8B92668C-48FC-41D0-9D81-0E4E1C545405}" dt="2023-01-20T09:20:41.096" v="276"/>
        <pc:sldMkLst>
          <pc:docMk/>
          <pc:sldMk cId="3994340903" sldId="351"/>
        </pc:sldMkLst>
      </pc:sldChg>
      <pc:sldChg chg="add">
        <pc:chgData name="David" userId="bce5ccbc-7b58-49ec-acb4-501dc5ec953d" providerId="ADAL" clId="{8B92668C-48FC-41D0-9D81-0E4E1C545405}" dt="2023-01-20T09:20:41.704" v="277"/>
        <pc:sldMkLst>
          <pc:docMk/>
          <pc:sldMk cId="1053767935" sldId="354"/>
        </pc:sldMkLst>
      </pc:sldChg>
      <pc:sldChg chg="add del">
        <pc:chgData name="David" userId="bce5ccbc-7b58-49ec-acb4-501dc5ec953d" providerId="ADAL" clId="{8B92668C-48FC-41D0-9D81-0E4E1C545405}" dt="2023-01-20T09:20:13.917" v="265"/>
        <pc:sldMkLst>
          <pc:docMk/>
          <pc:sldMk cId="3102134616" sldId="354"/>
        </pc:sldMkLst>
      </pc:sldChg>
      <pc:sldChg chg="add del">
        <pc:chgData name="David" userId="bce5ccbc-7b58-49ec-acb4-501dc5ec953d" providerId="ADAL" clId="{8B92668C-48FC-41D0-9D81-0E4E1C545405}" dt="2023-01-20T09:20:13.917" v="265"/>
        <pc:sldMkLst>
          <pc:docMk/>
          <pc:sldMk cId="23180028" sldId="355"/>
        </pc:sldMkLst>
      </pc:sldChg>
      <pc:sldChg chg="add">
        <pc:chgData name="David" userId="bce5ccbc-7b58-49ec-acb4-501dc5ec953d" providerId="ADAL" clId="{8B92668C-48FC-41D0-9D81-0E4E1C545405}" dt="2023-01-20T09:20:42.914" v="279"/>
        <pc:sldMkLst>
          <pc:docMk/>
          <pc:sldMk cId="1487487585" sldId="355"/>
        </pc:sldMkLst>
      </pc:sldChg>
      <pc:sldChg chg="modTransition">
        <pc:chgData name="David" userId="bce5ccbc-7b58-49ec-acb4-501dc5ec953d" providerId="ADAL" clId="{8B92668C-48FC-41D0-9D81-0E4E1C545405}" dt="2023-01-20T08:58:43.401" v="179"/>
        <pc:sldMkLst>
          <pc:docMk/>
          <pc:sldMk cId="642273105" sldId="356"/>
        </pc:sldMkLst>
      </pc:sldChg>
      <pc:sldChg chg="add del">
        <pc:chgData name="David" userId="bce5ccbc-7b58-49ec-acb4-501dc5ec953d" providerId="ADAL" clId="{8B92668C-48FC-41D0-9D81-0E4E1C545405}" dt="2023-01-20T09:20:13.917" v="265"/>
        <pc:sldMkLst>
          <pc:docMk/>
          <pc:sldMk cId="1094704497" sldId="357"/>
        </pc:sldMkLst>
      </pc:sldChg>
      <pc:sldChg chg="add">
        <pc:chgData name="David" userId="bce5ccbc-7b58-49ec-acb4-501dc5ec953d" providerId="ADAL" clId="{8B92668C-48FC-41D0-9D81-0E4E1C545405}" dt="2023-01-20T09:20:45.081" v="281"/>
        <pc:sldMkLst>
          <pc:docMk/>
          <pc:sldMk cId="1188044061" sldId="357"/>
        </pc:sldMkLst>
      </pc:sldChg>
      <pc:sldChg chg="add del">
        <pc:chgData name="David" userId="bce5ccbc-7b58-49ec-acb4-501dc5ec953d" providerId="ADAL" clId="{8B92668C-48FC-41D0-9D81-0E4E1C545405}" dt="2023-01-20T09:20:13.917" v="265"/>
        <pc:sldMkLst>
          <pc:docMk/>
          <pc:sldMk cId="908616510" sldId="358"/>
        </pc:sldMkLst>
      </pc:sldChg>
      <pc:sldChg chg="add">
        <pc:chgData name="David" userId="bce5ccbc-7b58-49ec-acb4-501dc5ec953d" providerId="ADAL" clId="{8B92668C-48FC-41D0-9D81-0E4E1C545405}" dt="2023-01-20T09:20:45.603" v="282"/>
        <pc:sldMkLst>
          <pc:docMk/>
          <pc:sldMk cId="3746483384" sldId="358"/>
        </pc:sldMkLst>
      </pc:sldChg>
      <pc:sldChg chg="add del">
        <pc:chgData name="David" userId="bce5ccbc-7b58-49ec-acb4-501dc5ec953d" providerId="ADAL" clId="{8B92668C-48FC-41D0-9D81-0E4E1C545405}" dt="2023-01-26T09:28:47.210" v="306" actId="47"/>
        <pc:sldMkLst>
          <pc:docMk/>
          <pc:sldMk cId="1759344005" sldId="359"/>
        </pc:sldMkLst>
      </pc:sldChg>
      <pc:sldChg chg="add del">
        <pc:chgData name="David" userId="bce5ccbc-7b58-49ec-acb4-501dc5ec953d" providerId="ADAL" clId="{8B92668C-48FC-41D0-9D81-0E4E1C545405}" dt="2023-01-20T09:20:13.917" v="265"/>
        <pc:sldMkLst>
          <pc:docMk/>
          <pc:sldMk cId="2260796950" sldId="359"/>
        </pc:sldMkLst>
      </pc:sldChg>
      <pc:sldChg chg="modTransition">
        <pc:chgData name="David" userId="bce5ccbc-7b58-49ec-acb4-501dc5ec953d" providerId="ADAL" clId="{8B92668C-48FC-41D0-9D81-0E4E1C545405}" dt="2023-01-20T08:58:43.401" v="179"/>
        <pc:sldMkLst>
          <pc:docMk/>
          <pc:sldMk cId="127347015" sldId="366"/>
        </pc:sldMkLst>
      </pc:sldChg>
      <pc:sldChg chg="modTransition">
        <pc:chgData name="David" userId="bce5ccbc-7b58-49ec-acb4-501dc5ec953d" providerId="ADAL" clId="{8B92668C-48FC-41D0-9D81-0E4E1C545405}" dt="2023-01-20T08:58:43.401" v="179"/>
        <pc:sldMkLst>
          <pc:docMk/>
          <pc:sldMk cId="3869254208" sldId="368"/>
        </pc:sldMkLst>
      </pc:sldChg>
      <pc:sldChg chg="modTransition">
        <pc:chgData name="David" userId="bce5ccbc-7b58-49ec-acb4-501dc5ec953d" providerId="ADAL" clId="{8B92668C-48FC-41D0-9D81-0E4E1C545405}" dt="2023-01-20T08:58:43.401" v="179"/>
        <pc:sldMkLst>
          <pc:docMk/>
          <pc:sldMk cId="1066976451" sldId="371"/>
        </pc:sldMkLst>
      </pc:sldChg>
      <pc:sldChg chg="modTransition">
        <pc:chgData name="David" userId="bce5ccbc-7b58-49ec-acb4-501dc5ec953d" providerId="ADAL" clId="{8B92668C-48FC-41D0-9D81-0E4E1C545405}" dt="2023-01-20T08:58:43.401" v="179"/>
        <pc:sldMkLst>
          <pc:docMk/>
          <pc:sldMk cId="3401019795" sldId="375"/>
        </pc:sldMkLst>
      </pc:sldChg>
      <pc:sldChg chg="add del">
        <pc:chgData name="David" userId="bce5ccbc-7b58-49ec-acb4-501dc5ec953d" providerId="ADAL" clId="{8B92668C-48FC-41D0-9D81-0E4E1C545405}" dt="2023-01-20T09:20:13.917" v="265"/>
        <pc:sldMkLst>
          <pc:docMk/>
          <pc:sldMk cId="2754786743" sldId="378"/>
        </pc:sldMkLst>
      </pc:sldChg>
      <pc:sldChg chg="add">
        <pc:chgData name="David" userId="bce5ccbc-7b58-49ec-acb4-501dc5ec953d" providerId="ADAL" clId="{8B92668C-48FC-41D0-9D81-0E4E1C545405}" dt="2023-01-20T09:20:42.326" v="278"/>
        <pc:sldMkLst>
          <pc:docMk/>
          <pc:sldMk cId="3367418582" sldId="378"/>
        </pc:sldMkLst>
      </pc:sldChg>
      <pc:sldChg chg="del modTransition">
        <pc:chgData name="David" userId="bce5ccbc-7b58-49ec-acb4-501dc5ec953d" providerId="ADAL" clId="{8B92668C-48FC-41D0-9D81-0E4E1C545405}" dt="2023-01-20T09:15:54.142" v="259" actId="47"/>
        <pc:sldMkLst>
          <pc:docMk/>
          <pc:sldMk cId="1546033970" sldId="381"/>
        </pc:sldMkLst>
      </pc:sldChg>
      <pc:sldChg chg="mod modTransition setBg modShow">
        <pc:chgData name="David" userId="bce5ccbc-7b58-49ec-acb4-501dc5ec953d" providerId="ADAL" clId="{8B92668C-48FC-41D0-9D81-0E4E1C545405}" dt="2023-01-20T09:21:22.226" v="291"/>
        <pc:sldMkLst>
          <pc:docMk/>
          <pc:sldMk cId="1126001800" sldId="382"/>
        </pc:sldMkLst>
      </pc:sldChg>
      <pc:sldChg chg="mod modTransition setBg modShow">
        <pc:chgData name="David" userId="bce5ccbc-7b58-49ec-acb4-501dc5ec953d" providerId="ADAL" clId="{8B92668C-48FC-41D0-9D81-0E4E1C545405}" dt="2023-01-20T09:21:22.226" v="291"/>
        <pc:sldMkLst>
          <pc:docMk/>
          <pc:sldMk cId="388176214" sldId="383"/>
        </pc:sldMkLst>
      </pc:sldChg>
      <pc:sldChg chg="del">
        <pc:chgData name="David" userId="bce5ccbc-7b58-49ec-acb4-501dc5ec953d" providerId="ADAL" clId="{8B92668C-48FC-41D0-9D81-0E4E1C545405}" dt="2023-01-20T08:53:13.512" v="4" actId="2696"/>
        <pc:sldMkLst>
          <pc:docMk/>
          <pc:sldMk cId="1135240099" sldId="384"/>
        </pc:sldMkLst>
      </pc:sldChg>
      <pc:sldChg chg="add del">
        <pc:chgData name="David" userId="bce5ccbc-7b58-49ec-acb4-501dc5ec953d" providerId="ADAL" clId="{8B92668C-48FC-41D0-9D81-0E4E1C545405}" dt="2023-01-20T09:20:13.917" v="265"/>
        <pc:sldMkLst>
          <pc:docMk/>
          <pc:sldMk cId="493716675" sldId="386"/>
        </pc:sldMkLst>
      </pc:sldChg>
      <pc:sldChg chg="add">
        <pc:chgData name="David" userId="bce5ccbc-7b58-49ec-acb4-501dc5ec953d" providerId="ADAL" clId="{8B92668C-48FC-41D0-9D81-0E4E1C545405}" dt="2023-01-20T09:20:43.466" v="280"/>
        <pc:sldMkLst>
          <pc:docMk/>
          <pc:sldMk cId="2275822017" sldId="386"/>
        </pc:sldMkLst>
      </pc:sldChg>
      <pc:sldChg chg="add del">
        <pc:chgData name="David" userId="bce5ccbc-7b58-49ec-acb4-501dc5ec953d" providerId="ADAL" clId="{8B92668C-48FC-41D0-9D81-0E4E1C545405}" dt="2023-01-20T09:20:13.917" v="265"/>
        <pc:sldMkLst>
          <pc:docMk/>
          <pc:sldMk cId="841675558" sldId="395"/>
        </pc:sldMkLst>
      </pc:sldChg>
      <pc:sldChg chg="add del">
        <pc:chgData name="David" userId="bce5ccbc-7b58-49ec-acb4-501dc5ec953d" providerId="ADAL" clId="{8B92668C-48FC-41D0-9D81-0E4E1C545405}" dt="2023-01-26T09:28:47.210" v="306" actId="47"/>
        <pc:sldMkLst>
          <pc:docMk/>
          <pc:sldMk cId="2556928841" sldId="395"/>
        </pc:sldMkLst>
      </pc:sldChg>
      <pc:sldChg chg="add del">
        <pc:chgData name="David" userId="bce5ccbc-7b58-49ec-acb4-501dc5ec953d" providerId="ADAL" clId="{8B92668C-48FC-41D0-9D81-0E4E1C545405}" dt="2023-01-26T09:28:47.210" v="306" actId="47"/>
        <pc:sldMkLst>
          <pc:docMk/>
          <pc:sldMk cId="1165449651" sldId="403"/>
        </pc:sldMkLst>
      </pc:sldChg>
      <pc:sldChg chg="add del modTransition">
        <pc:chgData name="David" userId="bce5ccbc-7b58-49ec-acb4-501dc5ec953d" providerId="ADAL" clId="{8B92668C-48FC-41D0-9D81-0E4E1C545405}" dt="2023-01-20T09:20:13.917" v="265"/>
        <pc:sldMkLst>
          <pc:docMk/>
          <pc:sldMk cId="3332737698" sldId="403"/>
        </pc:sldMkLst>
      </pc:sldChg>
      <pc:sldChg chg="add del">
        <pc:chgData name="David" userId="bce5ccbc-7b58-49ec-acb4-501dc5ec953d" providerId="ADAL" clId="{8B92668C-48FC-41D0-9D81-0E4E1C545405}" dt="2023-01-26T09:28:47.210" v="306" actId="47"/>
        <pc:sldMkLst>
          <pc:docMk/>
          <pc:sldMk cId="3127273668" sldId="404"/>
        </pc:sldMkLst>
      </pc:sldChg>
      <pc:sldChg chg="add del modTransition">
        <pc:chgData name="David" userId="bce5ccbc-7b58-49ec-acb4-501dc5ec953d" providerId="ADAL" clId="{8B92668C-48FC-41D0-9D81-0E4E1C545405}" dt="2023-01-20T09:20:13.917" v="265"/>
        <pc:sldMkLst>
          <pc:docMk/>
          <pc:sldMk cId="3304990828" sldId="404"/>
        </pc:sldMkLst>
      </pc:sldChg>
      <pc:sldChg chg="del">
        <pc:chgData name="David" userId="bce5ccbc-7b58-49ec-acb4-501dc5ec953d" providerId="ADAL" clId="{8B92668C-48FC-41D0-9D81-0E4E1C545405}" dt="2023-01-20T08:50:55.211" v="1" actId="2696"/>
        <pc:sldMkLst>
          <pc:docMk/>
          <pc:sldMk cId="41190326" sldId="412"/>
        </pc:sldMkLst>
      </pc:sldChg>
      <pc:sldChg chg="add">
        <pc:chgData name="David" userId="bce5ccbc-7b58-49ec-acb4-501dc5ec953d" providerId="ADAL" clId="{8B92668C-48FC-41D0-9D81-0E4E1C545405}" dt="2023-01-20T09:20:38.025" v="274"/>
        <pc:sldMkLst>
          <pc:docMk/>
          <pc:sldMk cId="152230342" sldId="414"/>
        </pc:sldMkLst>
      </pc:sldChg>
      <pc:sldChg chg="add del modTransition">
        <pc:chgData name="David" userId="bce5ccbc-7b58-49ec-acb4-501dc5ec953d" providerId="ADAL" clId="{8B92668C-48FC-41D0-9D81-0E4E1C545405}" dt="2023-01-20T09:20:13.917" v="265"/>
        <pc:sldMkLst>
          <pc:docMk/>
          <pc:sldMk cId="2543707458" sldId="414"/>
        </pc:sldMkLst>
      </pc:sldChg>
      <pc:sldChg chg="modTransition">
        <pc:chgData name="David" userId="bce5ccbc-7b58-49ec-acb4-501dc5ec953d" providerId="ADAL" clId="{8B92668C-48FC-41D0-9D81-0E4E1C545405}" dt="2023-01-20T08:58:43.401" v="179"/>
        <pc:sldMkLst>
          <pc:docMk/>
          <pc:sldMk cId="2829166287" sldId="415"/>
        </pc:sldMkLst>
      </pc:sldChg>
      <pc:sldChg chg="modSp mod modTransition">
        <pc:chgData name="David" userId="bce5ccbc-7b58-49ec-acb4-501dc5ec953d" providerId="ADAL" clId="{8B92668C-48FC-41D0-9D81-0E4E1C545405}" dt="2023-01-20T09:05:50.046" v="219" actId="20577"/>
        <pc:sldMkLst>
          <pc:docMk/>
          <pc:sldMk cId="944119324" sldId="416"/>
        </pc:sldMkLst>
        <pc:spChg chg="mod">
          <ac:chgData name="David" userId="bce5ccbc-7b58-49ec-acb4-501dc5ec953d" providerId="ADAL" clId="{8B92668C-48FC-41D0-9D81-0E4E1C545405}" dt="2023-01-20T09:05:50.046" v="219" actId="20577"/>
          <ac:spMkLst>
            <pc:docMk/>
            <pc:sldMk cId="944119324" sldId="416"/>
            <ac:spMk id="30" creationId="{DCA96CB6-5653-4684-BF89-C14F16181873}"/>
          </ac:spMkLst>
        </pc:spChg>
      </pc:sldChg>
      <pc:sldChg chg="modTransition">
        <pc:chgData name="David" userId="bce5ccbc-7b58-49ec-acb4-501dc5ec953d" providerId="ADAL" clId="{8B92668C-48FC-41D0-9D81-0E4E1C545405}" dt="2023-01-20T08:58:43.401" v="179"/>
        <pc:sldMkLst>
          <pc:docMk/>
          <pc:sldMk cId="1263008590" sldId="417"/>
        </pc:sldMkLst>
      </pc:sldChg>
      <pc:sldChg chg="modSp mod modTransition">
        <pc:chgData name="David" userId="bce5ccbc-7b58-49ec-acb4-501dc5ec953d" providerId="ADAL" clId="{8B92668C-48FC-41D0-9D81-0E4E1C545405}" dt="2023-01-20T09:06:35.107" v="256" actId="404"/>
        <pc:sldMkLst>
          <pc:docMk/>
          <pc:sldMk cId="29409597" sldId="418"/>
        </pc:sldMkLst>
        <pc:spChg chg="mod">
          <ac:chgData name="David" userId="bce5ccbc-7b58-49ec-acb4-501dc5ec953d" providerId="ADAL" clId="{8B92668C-48FC-41D0-9D81-0E4E1C545405}" dt="2023-01-20T09:06:35.107" v="256" actId="404"/>
          <ac:spMkLst>
            <pc:docMk/>
            <pc:sldMk cId="29409597" sldId="418"/>
            <ac:spMk id="30" creationId="{DCA96CB6-5653-4684-BF89-C14F16181873}"/>
          </ac:spMkLst>
        </pc:spChg>
      </pc:sldChg>
      <pc:sldChg chg="add del">
        <pc:chgData name="David" userId="bce5ccbc-7b58-49ec-acb4-501dc5ec953d" providerId="ADAL" clId="{8B92668C-48FC-41D0-9D81-0E4E1C545405}" dt="2023-01-26T09:28:47.210" v="306" actId="47"/>
        <pc:sldMkLst>
          <pc:docMk/>
          <pc:sldMk cId="779811078" sldId="419"/>
        </pc:sldMkLst>
      </pc:sldChg>
      <pc:sldChg chg="add del modTransition">
        <pc:chgData name="David" userId="bce5ccbc-7b58-49ec-acb4-501dc5ec953d" providerId="ADAL" clId="{8B92668C-48FC-41D0-9D81-0E4E1C545405}" dt="2023-01-20T09:20:13.917" v="265"/>
        <pc:sldMkLst>
          <pc:docMk/>
          <pc:sldMk cId="3758694679" sldId="419"/>
        </pc:sldMkLst>
      </pc:sldChg>
      <pc:sldChg chg="add del">
        <pc:chgData name="David" userId="bce5ccbc-7b58-49ec-acb4-501dc5ec953d" providerId="ADAL" clId="{8B92668C-48FC-41D0-9D81-0E4E1C545405}" dt="2023-01-26T09:28:47.210" v="306" actId="47"/>
        <pc:sldMkLst>
          <pc:docMk/>
          <pc:sldMk cId="3187488" sldId="420"/>
        </pc:sldMkLst>
      </pc:sldChg>
      <pc:sldChg chg="add del modTransition">
        <pc:chgData name="David" userId="bce5ccbc-7b58-49ec-acb4-501dc5ec953d" providerId="ADAL" clId="{8B92668C-48FC-41D0-9D81-0E4E1C545405}" dt="2023-01-20T09:20:13.917" v="265"/>
        <pc:sldMkLst>
          <pc:docMk/>
          <pc:sldMk cId="3683081664" sldId="420"/>
        </pc:sldMkLst>
      </pc:sldChg>
      <pc:sldChg chg="modTransition">
        <pc:chgData name="David" userId="bce5ccbc-7b58-49ec-acb4-501dc5ec953d" providerId="ADAL" clId="{8B92668C-48FC-41D0-9D81-0E4E1C545405}" dt="2023-01-20T08:58:43.401" v="179"/>
        <pc:sldMkLst>
          <pc:docMk/>
          <pc:sldMk cId="556189827" sldId="421"/>
        </pc:sldMkLst>
      </pc:sldChg>
      <pc:sldChg chg="del">
        <pc:chgData name="David" userId="bce5ccbc-7b58-49ec-acb4-501dc5ec953d" providerId="ADAL" clId="{8B92668C-48FC-41D0-9D81-0E4E1C545405}" dt="2023-01-20T08:53:13.512" v="4" actId="2696"/>
        <pc:sldMkLst>
          <pc:docMk/>
          <pc:sldMk cId="2099705806" sldId="422"/>
        </pc:sldMkLst>
      </pc:sldChg>
      <pc:sldChg chg="mod modTransition modShow">
        <pc:chgData name="David" userId="bce5ccbc-7b58-49ec-acb4-501dc5ec953d" providerId="ADAL" clId="{8B92668C-48FC-41D0-9D81-0E4E1C545405}" dt="2023-01-20T08:58:43.401" v="179"/>
        <pc:sldMkLst>
          <pc:docMk/>
          <pc:sldMk cId="2352832368" sldId="432"/>
        </pc:sldMkLst>
      </pc:sldChg>
      <pc:sldChg chg="add del">
        <pc:chgData name="David" userId="bce5ccbc-7b58-49ec-acb4-501dc5ec953d" providerId="ADAL" clId="{8B92668C-48FC-41D0-9D81-0E4E1C545405}" dt="2023-01-20T09:01:54.691" v="218" actId="47"/>
        <pc:sldMkLst>
          <pc:docMk/>
          <pc:sldMk cId="556970897" sldId="444"/>
        </pc:sldMkLst>
      </pc:sldChg>
      <pc:sldChg chg="modTransition">
        <pc:chgData name="David" userId="bce5ccbc-7b58-49ec-acb4-501dc5ec953d" providerId="ADAL" clId="{8B92668C-48FC-41D0-9D81-0E4E1C545405}" dt="2023-01-20T08:58:43.401" v="179"/>
        <pc:sldMkLst>
          <pc:docMk/>
          <pc:sldMk cId="3120931989" sldId="446"/>
        </pc:sldMkLst>
      </pc:sldChg>
      <pc:sldChg chg="add del setBg">
        <pc:chgData name="David" userId="bce5ccbc-7b58-49ec-acb4-501dc5ec953d" providerId="ADAL" clId="{8B92668C-48FC-41D0-9D81-0E4E1C545405}" dt="2023-01-20T08:55:24.504" v="12" actId="47"/>
        <pc:sldMkLst>
          <pc:docMk/>
          <pc:sldMk cId="359154246" sldId="447"/>
        </pc:sldMkLst>
      </pc:sldChg>
      <pc:sldChg chg="mod modTransition modShow">
        <pc:chgData name="David" userId="bce5ccbc-7b58-49ec-acb4-501dc5ec953d" providerId="ADAL" clId="{8B92668C-48FC-41D0-9D81-0E4E1C545405}" dt="2023-01-20T08:58:43.401" v="179"/>
        <pc:sldMkLst>
          <pc:docMk/>
          <pc:sldMk cId="3253094026" sldId="448"/>
        </pc:sldMkLst>
      </pc:sldChg>
      <pc:sldChg chg="modTransition setBg">
        <pc:chgData name="David" userId="bce5ccbc-7b58-49ec-acb4-501dc5ec953d" providerId="ADAL" clId="{8B92668C-48FC-41D0-9D81-0E4E1C545405}" dt="2023-01-20T09:23:52.240" v="299"/>
        <pc:sldMkLst>
          <pc:docMk/>
          <pc:sldMk cId="1863704160" sldId="449"/>
        </pc:sldMkLst>
      </pc:sldChg>
      <pc:sldChg chg="modTransition setBg">
        <pc:chgData name="David" userId="bce5ccbc-7b58-49ec-acb4-501dc5ec953d" providerId="ADAL" clId="{8B92668C-48FC-41D0-9D81-0E4E1C545405}" dt="2023-01-20T09:24:01.732" v="302"/>
        <pc:sldMkLst>
          <pc:docMk/>
          <pc:sldMk cId="760564789" sldId="450"/>
        </pc:sldMkLst>
      </pc:sldChg>
      <pc:sldChg chg="modSp add mod ord modTransition setBg">
        <pc:chgData name="David" userId="bce5ccbc-7b58-49ec-acb4-501dc5ec953d" providerId="ADAL" clId="{8B92668C-48FC-41D0-9D81-0E4E1C545405}" dt="2023-01-20T09:23:39.821" v="296"/>
        <pc:sldMkLst>
          <pc:docMk/>
          <pc:sldMk cId="3517079658" sldId="451"/>
        </pc:sldMkLst>
        <pc:spChg chg="mod">
          <ac:chgData name="David" userId="bce5ccbc-7b58-49ec-acb4-501dc5ec953d" providerId="ADAL" clId="{8B92668C-48FC-41D0-9D81-0E4E1C545405}" dt="2023-01-20T08:56:04.704" v="42" actId="207"/>
          <ac:spMkLst>
            <pc:docMk/>
            <pc:sldMk cId="3517079658" sldId="451"/>
            <ac:spMk id="2" creationId="{00000000-0000-0000-0000-000000000000}"/>
          </ac:spMkLst>
        </pc:spChg>
      </pc:sldChg>
      <pc:sldChg chg="modSp add mod ord modTransition modAnim">
        <pc:chgData name="David" userId="bce5ccbc-7b58-49ec-acb4-501dc5ec953d" providerId="ADAL" clId="{8B92668C-48FC-41D0-9D81-0E4E1C545405}" dt="2023-01-20T09:00:19.142" v="215" actId="20577"/>
        <pc:sldMkLst>
          <pc:docMk/>
          <pc:sldMk cId="1351737500" sldId="452"/>
        </pc:sldMkLst>
        <pc:spChg chg="mod">
          <ac:chgData name="David" userId="bce5ccbc-7b58-49ec-acb4-501dc5ec953d" providerId="ADAL" clId="{8B92668C-48FC-41D0-9D81-0E4E1C545405}" dt="2023-01-20T08:57:38.585" v="60" actId="20577"/>
          <ac:spMkLst>
            <pc:docMk/>
            <pc:sldMk cId="1351737500" sldId="452"/>
            <ac:spMk id="2" creationId="{00000000-0000-0000-0000-000000000000}"/>
          </ac:spMkLst>
        </pc:spChg>
        <pc:spChg chg="mod">
          <ac:chgData name="David" userId="bce5ccbc-7b58-49ec-acb4-501dc5ec953d" providerId="ADAL" clId="{8B92668C-48FC-41D0-9D81-0E4E1C545405}" dt="2023-01-20T09:00:19.142" v="215" actId="20577"/>
          <ac:spMkLst>
            <pc:docMk/>
            <pc:sldMk cId="1351737500" sldId="452"/>
            <ac:spMk id="3" creationId="{00000000-0000-0000-0000-000000000000}"/>
          </ac:spMkLst>
        </pc:spChg>
      </pc:sldChg>
      <pc:sldChg chg="add del setBg">
        <pc:chgData name="David" userId="bce5ccbc-7b58-49ec-acb4-501dc5ec953d" providerId="ADAL" clId="{8B92668C-48FC-41D0-9D81-0E4E1C545405}" dt="2023-01-26T09:28:47.210" v="306" actId="47"/>
        <pc:sldMkLst>
          <pc:docMk/>
          <pc:sldMk cId="957000358" sldId="453"/>
        </pc:sldMkLst>
      </pc:sldChg>
      <pc:sldChg chg="add del setBg">
        <pc:chgData name="David" userId="bce5ccbc-7b58-49ec-acb4-501dc5ec953d" providerId="ADAL" clId="{8B92668C-48FC-41D0-9D81-0E4E1C545405}" dt="2023-01-20T09:20:13.917" v="265"/>
        <pc:sldMkLst>
          <pc:docMk/>
          <pc:sldMk cId="2231595510" sldId="453"/>
        </pc:sldMkLst>
      </pc:sldChg>
      <pc:sldChg chg="add del setBg">
        <pc:chgData name="David" userId="bce5ccbc-7b58-49ec-acb4-501dc5ec953d" providerId="ADAL" clId="{8B92668C-48FC-41D0-9D81-0E4E1C545405}" dt="2023-01-20T09:22:59.973" v="293" actId="47"/>
        <pc:sldMkLst>
          <pc:docMk/>
          <pc:sldMk cId="2847131826" sldId="454"/>
        </pc:sldMkLst>
      </pc:sldChg>
      <pc:sldMasterChg chg="setBg">
        <pc:chgData name="David" userId="bce5ccbc-7b58-49ec-acb4-501dc5ec953d" providerId="ADAL" clId="{8B92668C-48FC-41D0-9D81-0E4E1C545405}" dt="2023-01-20T09:21:22.226" v="291"/>
        <pc:sldMasterMkLst>
          <pc:docMk/>
          <pc:sldMasterMk cId="3212195565" sldId="2147483804"/>
        </pc:sldMasterMkLst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A9868A-90C1-48FF-9004-964C6C1C9DB6}" type="doc">
      <dgm:prSet loTypeId="urn:microsoft.com/office/officeart/2005/8/layout/cycle1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FD46535-A589-403D-940B-B2FE4F6B3AB8}">
      <dgm:prSet phldrT="[Text]" custT="1"/>
      <dgm:spPr/>
      <dgm:t>
        <a:bodyPr/>
        <a:lstStyle/>
        <a:p>
          <a:r>
            <a:rPr lang="en-GB" sz="1600" dirty="0"/>
            <a:t>Load Image</a:t>
          </a:r>
          <a:endParaRPr lang="en-US" sz="1600" dirty="0"/>
        </a:p>
      </dgm:t>
    </dgm:pt>
    <dgm:pt modelId="{5CCFD2FE-8B35-49BF-AD76-9C611CDCB5FB}" type="parTrans" cxnId="{6C44BEC5-DAF5-4E59-8BCE-ACC86CA99F17}">
      <dgm:prSet/>
      <dgm:spPr/>
      <dgm:t>
        <a:bodyPr/>
        <a:lstStyle/>
        <a:p>
          <a:endParaRPr lang="en-US" sz="1600"/>
        </a:p>
      </dgm:t>
    </dgm:pt>
    <dgm:pt modelId="{89BF4F6E-E361-4F55-8A6E-AEA3BB9A4395}" type="sibTrans" cxnId="{6C44BEC5-DAF5-4E59-8BCE-ACC86CA99F17}">
      <dgm:prSet/>
      <dgm:spPr/>
      <dgm:t>
        <a:bodyPr/>
        <a:lstStyle/>
        <a:p>
          <a:endParaRPr lang="en-US" sz="1600"/>
        </a:p>
      </dgm:t>
    </dgm:pt>
    <dgm:pt modelId="{6E0555EB-5E2F-40D7-8779-EFDF492E323A}">
      <dgm:prSet phldrT="[Text]" custT="1"/>
      <dgm:spPr/>
      <dgm:t>
        <a:bodyPr/>
        <a:lstStyle/>
        <a:p>
          <a:r>
            <a:rPr lang="en-GB" sz="1600" dirty="0"/>
            <a:t>Split Channels</a:t>
          </a:r>
          <a:endParaRPr lang="en-US" sz="1600" dirty="0"/>
        </a:p>
      </dgm:t>
    </dgm:pt>
    <dgm:pt modelId="{17332CB1-04F2-4365-B442-DD2BCE3EC0C7}" type="parTrans" cxnId="{97C55F06-1C46-4B14-A7E9-F179A1FAA49C}">
      <dgm:prSet/>
      <dgm:spPr/>
      <dgm:t>
        <a:bodyPr/>
        <a:lstStyle/>
        <a:p>
          <a:endParaRPr lang="en-US" sz="1600"/>
        </a:p>
      </dgm:t>
    </dgm:pt>
    <dgm:pt modelId="{79FD62F9-CE5A-49C5-B572-883C7D853E2A}" type="sibTrans" cxnId="{97C55F06-1C46-4B14-A7E9-F179A1FAA49C}">
      <dgm:prSet/>
      <dgm:spPr/>
      <dgm:t>
        <a:bodyPr/>
        <a:lstStyle/>
        <a:p>
          <a:endParaRPr lang="en-US" sz="1600"/>
        </a:p>
      </dgm:t>
    </dgm:pt>
    <dgm:pt modelId="{54C473B0-42F3-45E2-BB5D-9D01100C91FC}">
      <dgm:prSet phldrT="[Text]" custT="1"/>
      <dgm:spPr/>
      <dgm:t>
        <a:bodyPr/>
        <a:lstStyle/>
        <a:p>
          <a:r>
            <a:rPr lang="en-GB" sz="1600" dirty="0"/>
            <a:t>Save Separate Channels</a:t>
          </a:r>
          <a:endParaRPr lang="en-US" sz="1600" dirty="0"/>
        </a:p>
      </dgm:t>
    </dgm:pt>
    <dgm:pt modelId="{809E67D3-E9DA-4D05-A8DC-2E9F6197B600}" type="parTrans" cxnId="{C0135FF6-1786-4E97-A227-6EAF25A213F0}">
      <dgm:prSet/>
      <dgm:spPr/>
      <dgm:t>
        <a:bodyPr/>
        <a:lstStyle/>
        <a:p>
          <a:endParaRPr lang="en-US" sz="1600"/>
        </a:p>
      </dgm:t>
    </dgm:pt>
    <dgm:pt modelId="{FCD61D21-2942-4402-8B7E-AE7160034813}" type="sibTrans" cxnId="{C0135FF6-1786-4E97-A227-6EAF25A213F0}">
      <dgm:prSet/>
      <dgm:spPr/>
      <dgm:t>
        <a:bodyPr/>
        <a:lstStyle/>
        <a:p>
          <a:endParaRPr lang="en-US" sz="1600"/>
        </a:p>
      </dgm:t>
    </dgm:pt>
    <dgm:pt modelId="{C506E53C-39CE-4945-86D6-57547F24BDB6}" type="pres">
      <dgm:prSet presAssocID="{C8A9868A-90C1-48FF-9004-964C6C1C9DB6}" presName="cycle" presStyleCnt="0">
        <dgm:presLayoutVars>
          <dgm:dir/>
          <dgm:resizeHandles val="exact"/>
        </dgm:presLayoutVars>
      </dgm:prSet>
      <dgm:spPr/>
    </dgm:pt>
    <dgm:pt modelId="{02D6B057-83C0-4EEA-B688-C9E847EA861E}" type="pres">
      <dgm:prSet presAssocID="{0FD46535-A589-403D-940B-B2FE4F6B3AB8}" presName="dummy" presStyleCnt="0"/>
      <dgm:spPr/>
    </dgm:pt>
    <dgm:pt modelId="{8FF8C1C8-3D41-4DF9-A84B-8818FDFD7A67}" type="pres">
      <dgm:prSet presAssocID="{0FD46535-A589-403D-940B-B2FE4F6B3AB8}" presName="node" presStyleLbl="revTx" presStyleIdx="0" presStyleCnt="3">
        <dgm:presLayoutVars>
          <dgm:bulletEnabled val="1"/>
        </dgm:presLayoutVars>
      </dgm:prSet>
      <dgm:spPr/>
    </dgm:pt>
    <dgm:pt modelId="{7236726E-B996-4891-9D80-AF7D885D4643}" type="pres">
      <dgm:prSet presAssocID="{89BF4F6E-E361-4F55-8A6E-AEA3BB9A4395}" presName="sibTrans" presStyleLbl="node1" presStyleIdx="0" presStyleCnt="3"/>
      <dgm:spPr/>
    </dgm:pt>
    <dgm:pt modelId="{282BA14B-FB19-4A65-8565-F3D335DF718E}" type="pres">
      <dgm:prSet presAssocID="{6E0555EB-5E2F-40D7-8779-EFDF492E323A}" presName="dummy" presStyleCnt="0"/>
      <dgm:spPr/>
    </dgm:pt>
    <dgm:pt modelId="{FA0B62B6-9C57-4559-8C43-DBC77B07341F}" type="pres">
      <dgm:prSet presAssocID="{6E0555EB-5E2F-40D7-8779-EFDF492E323A}" presName="node" presStyleLbl="revTx" presStyleIdx="1" presStyleCnt="3">
        <dgm:presLayoutVars>
          <dgm:bulletEnabled val="1"/>
        </dgm:presLayoutVars>
      </dgm:prSet>
      <dgm:spPr/>
    </dgm:pt>
    <dgm:pt modelId="{DB11B251-1893-4260-B8E5-73598C0D96DE}" type="pres">
      <dgm:prSet presAssocID="{79FD62F9-CE5A-49C5-B572-883C7D853E2A}" presName="sibTrans" presStyleLbl="node1" presStyleIdx="1" presStyleCnt="3"/>
      <dgm:spPr/>
    </dgm:pt>
    <dgm:pt modelId="{C9E9358E-68C7-47CB-9EB6-191D96B039B8}" type="pres">
      <dgm:prSet presAssocID="{54C473B0-42F3-45E2-BB5D-9D01100C91FC}" presName="dummy" presStyleCnt="0"/>
      <dgm:spPr/>
    </dgm:pt>
    <dgm:pt modelId="{E690C330-0E0D-47FA-92B6-E47AC0482E10}" type="pres">
      <dgm:prSet presAssocID="{54C473B0-42F3-45E2-BB5D-9D01100C91FC}" presName="node" presStyleLbl="revTx" presStyleIdx="2" presStyleCnt="3">
        <dgm:presLayoutVars>
          <dgm:bulletEnabled val="1"/>
        </dgm:presLayoutVars>
      </dgm:prSet>
      <dgm:spPr/>
    </dgm:pt>
    <dgm:pt modelId="{08921855-1D9F-4D61-A7D1-8448F5776297}" type="pres">
      <dgm:prSet presAssocID="{FCD61D21-2942-4402-8B7E-AE7160034813}" presName="sibTrans" presStyleLbl="node1" presStyleIdx="2" presStyleCnt="3"/>
      <dgm:spPr/>
    </dgm:pt>
  </dgm:ptLst>
  <dgm:cxnLst>
    <dgm:cxn modelId="{97C55F06-1C46-4B14-A7E9-F179A1FAA49C}" srcId="{C8A9868A-90C1-48FF-9004-964C6C1C9DB6}" destId="{6E0555EB-5E2F-40D7-8779-EFDF492E323A}" srcOrd="1" destOrd="0" parTransId="{17332CB1-04F2-4365-B442-DD2BCE3EC0C7}" sibTransId="{79FD62F9-CE5A-49C5-B572-883C7D853E2A}"/>
    <dgm:cxn modelId="{A6D0DA09-9444-4288-81FE-749D13F81071}" type="presOf" srcId="{54C473B0-42F3-45E2-BB5D-9D01100C91FC}" destId="{E690C330-0E0D-47FA-92B6-E47AC0482E10}" srcOrd="0" destOrd="0" presId="urn:microsoft.com/office/officeart/2005/8/layout/cycle1"/>
    <dgm:cxn modelId="{C06ED51B-4762-443A-9346-A0CCC612106E}" type="presOf" srcId="{89BF4F6E-E361-4F55-8A6E-AEA3BB9A4395}" destId="{7236726E-B996-4891-9D80-AF7D885D4643}" srcOrd="0" destOrd="0" presId="urn:microsoft.com/office/officeart/2005/8/layout/cycle1"/>
    <dgm:cxn modelId="{780FF02D-4B63-45ED-A5D8-66DAC21FC95A}" type="presOf" srcId="{6E0555EB-5E2F-40D7-8779-EFDF492E323A}" destId="{FA0B62B6-9C57-4559-8C43-DBC77B07341F}" srcOrd="0" destOrd="0" presId="urn:microsoft.com/office/officeart/2005/8/layout/cycle1"/>
    <dgm:cxn modelId="{EF0D8742-04BC-4682-B271-3B632DF24ED4}" type="presOf" srcId="{0FD46535-A589-403D-940B-B2FE4F6B3AB8}" destId="{8FF8C1C8-3D41-4DF9-A84B-8818FDFD7A67}" srcOrd="0" destOrd="0" presId="urn:microsoft.com/office/officeart/2005/8/layout/cycle1"/>
    <dgm:cxn modelId="{41823F64-F208-4479-A1B9-2B051E1D1347}" type="presOf" srcId="{FCD61D21-2942-4402-8B7E-AE7160034813}" destId="{08921855-1D9F-4D61-A7D1-8448F5776297}" srcOrd="0" destOrd="0" presId="urn:microsoft.com/office/officeart/2005/8/layout/cycle1"/>
    <dgm:cxn modelId="{3BB5C8AC-A9C1-44F6-A140-6E3EE8A2A3F9}" type="presOf" srcId="{C8A9868A-90C1-48FF-9004-964C6C1C9DB6}" destId="{C506E53C-39CE-4945-86D6-57547F24BDB6}" srcOrd="0" destOrd="0" presId="urn:microsoft.com/office/officeart/2005/8/layout/cycle1"/>
    <dgm:cxn modelId="{6C44BEC5-DAF5-4E59-8BCE-ACC86CA99F17}" srcId="{C8A9868A-90C1-48FF-9004-964C6C1C9DB6}" destId="{0FD46535-A589-403D-940B-B2FE4F6B3AB8}" srcOrd="0" destOrd="0" parTransId="{5CCFD2FE-8B35-49BF-AD76-9C611CDCB5FB}" sibTransId="{89BF4F6E-E361-4F55-8A6E-AEA3BB9A4395}"/>
    <dgm:cxn modelId="{57C829D9-7585-40C8-B705-AAB77DD8573D}" type="presOf" srcId="{79FD62F9-CE5A-49C5-B572-883C7D853E2A}" destId="{DB11B251-1893-4260-B8E5-73598C0D96DE}" srcOrd="0" destOrd="0" presId="urn:microsoft.com/office/officeart/2005/8/layout/cycle1"/>
    <dgm:cxn modelId="{C0135FF6-1786-4E97-A227-6EAF25A213F0}" srcId="{C8A9868A-90C1-48FF-9004-964C6C1C9DB6}" destId="{54C473B0-42F3-45E2-BB5D-9D01100C91FC}" srcOrd="2" destOrd="0" parTransId="{809E67D3-E9DA-4D05-A8DC-2E9F6197B600}" sibTransId="{FCD61D21-2942-4402-8B7E-AE7160034813}"/>
    <dgm:cxn modelId="{26B03175-072B-4BCF-AD22-69365B9AAC0A}" type="presParOf" srcId="{C506E53C-39CE-4945-86D6-57547F24BDB6}" destId="{02D6B057-83C0-4EEA-B688-C9E847EA861E}" srcOrd="0" destOrd="0" presId="urn:microsoft.com/office/officeart/2005/8/layout/cycle1"/>
    <dgm:cxn modelId="{91796605-28FF-411C-B477-6D82A12C53EC}" type="presParOf" srcId="{C506E53C-39CE-4945-86D6-57547F24BDB6}" destId="{8FF8C1C8-3D41-4DF9-A84B-8818FDFD7A67}" srcOrd="1" destOrd="0" presId="urn:microsoft.com/office/officeart/2005/8/layout/cycle1"/>
    <dgm:cxn modelId="{C1F032E5-465D-4AD8-8C38-0E1485F037F8}" type="presParOf" srcId="{C506E53C-39CE-4945-86D6-57547F24BDB6}" destId="{7236726E-B996-4891-9D80-AF7D885D4643}" srcOrd="2" destOrd="0" presId="urn:microsoft.com/office/officeart/2005/8/layout/cycle1"/>
    <dgm:cxn modelId="{CF2B778B-275B-4863-B328-5E9AD6ADB43B}" type="presParOf" srcId="{C506E53C-39CE-4945-86D6-57547F24BDB6}" destId="{282BA14B-FB19-4A65-8565-F3D335DF718E}" srcOrd="3" destOrd="0" presId="urn:microsoft.com/office/officeart/2005/8/layout/cycle1"/>
    <dgm:cxn modelId="{DFB2E5B2-6F9C-4410-A514-0D185FB8C64F}" type="presParOf" srcId="{C506E53C-39CE-4945-86D6-57547F24BDB6}" destId="{FA0B62B6-9C57-4559-8C43-DBC77B07341F}" srcOrd="4" destOrd="0" presId="urn:microsoft.com/office/officeart/2005/8/layout/cycle1"/>
    <dgm:cxn modelId="{8CB14057-C8C7-4325-9F5F-7AD6AA324846}" type="presParOf" srcId="{C506E53C-39CE-4945-86D6-57547F24BDB6}" destId="{DB11B251-1893-4260-B8E5-73598C0D96DE}" srcOrd="5" destOrd="0" presId="urn:microsoft.com/office/officeart/2005/8/layout/cycle1"/>
    <dgm:cxn modelId="{7F6C278C-2B58-4529-B205-9BA50F4AC6DA}" type="presParOf" srcId="{C506E53C-39CE-4945-86D6-57547F24BDB6}" destId="{C9E9358E-68C7-47CB-9EB6-191D96B039B8}" srcOrd="6" destOrd="0" presId="urn:microsoft.com/office/officeart/2005/8/layout/cycle1"/>
    <dgm:cxn modelId="{0B28F773-F59A-4C5C-BB29-3E2B627776F8}" type="presParOf" srcId="{C506E53C-39CE-4945-86D6-57547F24BDB6}" destId="{E690C330-0E0D-47FA-92B6-E47AC0482E10}" srcOrd="7" destOrd="0" presId="urn:microsoft.com/office/officeart/2005/8/layout/cycle1"/>
    <dgm:cxn modelId="{3AA91DB4-A469-4D85-9BFA-2F5126B70428}" type="presParOf" srcId="{C506E53C-39CE-4945-86D6-57547F24BDB6}" destId="{08921855-1D9F-4D61-A7D1-8448F5776297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A9868A-90C1-48FF-9004-964C6C1C9DB6}" type="doc">
      <dgm:prSet loTypeId="urn:microsoft.com/office/officeart/2005/8/layout/cycle1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FD46535-A589-403D-940B-B2FE4F6B3AB8}">
      <dgm:prSet phldrT="[Text]" custT="1"/>
      <dgm:spPr/>
      <dgm:t>
        <a:bodyPr/>
        <a:lstStyle/>
        <a:p>
          <a:r>
            <a:rPr lang="en-GB" sz="1600" dirty="0"/>
            <a:t>Load Image</a:t>
          </a:r>
          <a:endParaRPr lang="en-US" sz="1600" dirty="0"/>
        </a:p>
      </dgm:t>
    </dgm:pt>
    <dgm:pt modelId="{5CCFD2FE-8B35-49BF-AD76-9C611CDCB5FB}" type="parTrans" cxnId="{6C44BEC5-DAF5-4E59-8BCE-ACC86CA99F17}">
      <dgm:prSet/>
      <dgm:spPr/>
      <dgm:t>
        <a:bodyPr/>
        <a:lstStyle/>
        <a:p>
          <a:endParaRPr lang="en-US" sz="1600"/>
        </a:p>
      </dgm:t>
    </dgm:pt>
    <dgm:pt modelId="{89BF4F6E-E361-4F55-8A6E-AEA3BB9A4395}" type="sibTrans" cxnId="{6C44BEC5-DAF5-4E59-8BCE-ACC86CA99F17}">
      <dgm:prSet/>
      <dgm:spPr/>
      <dgm:t>
        <a:bodyPr/>
        <a:lstStyle/>
        <a:p>
          <a:endParaRPr lang="en-US" sz="1600"/>
        </a:p>
      </dgm:t>
    </dgm:pt>
    <dgm:pt modelId="{6E0555EB-5E2F-40D7-8779-EFDF492E323A}">
      <dgm:prSet phldrT="[Text]" custT="1"/>
      <dgm:spPr/>
      <dgm:t>
        <a:bodyPr/>
        <a:lstStyle/>
        <a:p>
          <a:r>
            <a:rPr lang="en-GB" sz="1600" dirty="0"/>
            <a:t>Split Channels</a:t>
          </a:r>
          <a:endParaRPr lang="en-US" sz="1600" dirty="0"/>
        </a:p>
      </dgm:t>
    </dgm:pt>
    <dgm:pt modelId="{17332CB1-04F2-4365-B442-DD2BCE3EC0C7}" type="parTrans" cxnId="{97C55F06-1C46-4B14-A7E9-F179A1FAA49C}">
      <dgm:prSet/>
      <dgm:spPr/>
      <dgm:t>
        <a:bodyPr/>
        <a:lstStyle/>
        <a:p>
          <a:endParaRPr lang="en-US" sz="1600"/>
        </a:p>
      </dgm:t>
    </dgm:pt>
    <dgm:pt modelId="{79FD62F9-CE5A-49C5-B572-883C7D853E2A}" type="sibTrans" cxnId="{97C55F06-1C46-4B14-A7E9-F179A1FAA49C}">
      <dgm:prSet/>
      <dgm:spPr/>
      <dgm:t>
        <a:bodyPr/>
        <a:lstStyle/>
        <a:p>
          <a:endParaRPr lang="en-US" sz="1600"/>
        </a:p>
      </dgm:t>
    </dgm:pt>
    <dgm:pt modelId="{54C473B0-42F3-45E2-BB5D-9D01100C91FC}">
      <dgm:prSet phldrT="[Text]" custT="1"/>
      <dgm:spPr/>
      <dgm:t>
        <a:bodyPr/>
        <a:lstStyle/>
        <a:p>
          <a:r>
            <a:rPr lang="en-GB" sz="1600" dirty="0"/>
            <a:t>Save Result</a:t>
          </a:r>
          <a:endParaRPr lang="en-US" sz="1600" dirty="0"/>
        </a:p>
      </dgm:t>
    </dgm:pt>
    <dgm:pt modelId="{809E67D3-E9DA-4D05-A8DC-2E9F6197B600}" type="parTrans" cxnId="{C0135FF6-1786-4E97-A227-6EAF25A213F0}">
      <dgm:prSet/>
      <dgm:spPr/>
      <dgm:t>
        <a:bodyPr/>
        <a:lstStyle/>
        <a:p>
          <a:endParaRPr lang="en-US" sz="1600"/>
        </a:p>
      </dgm:t>
    </dgm:pt>
    <dgm:pt modelId="{FCD61D21-2942-4402-8B7E-AE7160034813}" type="sibTrans" cxnId="{C0135FF6-1786-4E97-A227-6EAF25A213F0}">
      <dgm:prSet/>
      <dgm:spPr/>
      <dgm:t>
        <a:bodyPr/>
        <a:lstStyle/>
        <a:p>
          <a:endParaRPr lang="en-US" sz="1600"/>
        </a:p>
      </dgm:t>
    </dgm:pt>
    <dgm:pt modelId="{48C8CEF6-6204-487F-ADE3-35E72B65E76B}">
      <dgm:prSet phldrT="[Text]" custT="1"/>
      <dgm:spPr/>
      <dgm:t>
        <a:bodyPr/>
        <a:lstStyle/>
        <a:p>
          <a:r>
            <a:rPr lang="en-GB" sz="1600" dirty="0"/>
            <a:t>Perform Some Task</a:t>
          </a:r>
          <a:endParaRPr lang="en-US" sz="1600" dirty="0"/>
        </a:p>
      </dgm:t>
    </dgm:pt>
    <dgm:pt modelId="{41F968EC-4EC7-4FC1-9D71-65E3046A718F}" type="parTrans" cxnId="{20D016B4-ED42-47E5-9283-4F5BBB3B4D13}">
      <dgm:prSet/>
      <dgm:spPr/>
      <dgm:t>
        <a:bodyPr/>
        <a:lstStyle/>
        <a:p>
          <a:endParaRPr lang="en-US"/>
        </a:p>
      </dgm:t>
    </dgm:pt>
    <dgm:pt modelId="{372214E0-88AD-4024-95BE-27E1C717A888}" type="sibTrans" cxnId="{20D016B4-ED42-47E5-9283-4F5BBB3B4D13}">
      <dgm:prSet/>
      <dgm:spPr/>
      <dgm:t>
        <a:bodyPr/>
        <a:lstStyle/>
        <a:p>
          <a:endParaRPr lang="en-US"/>
        </a:p>
      </dgm:t>
    </dgm:pt>
    <dgm:pt modelId="{C506E53C-39CE-4945-86D6-57547F24BDB6}" type="pres">
      <dgm:prSet presAssocID="{C8A9868A-90C1-48FF-9004-964C6C1C9DB6}" presName="cycle" presStyleCnt="0">
        <dgm:presLayoutVars>
          <dgm:dir/>
          <dgm:resizeHandles val="exact"/>
        </dgm:presLayoutVars>
      </dgm:prSet>
      <dgm:spPr/>
    </dgm:pt>
    <dgm:pt modelId="{02D6B057-83C0-4EEA-B688-C9E847EA861E}" type="pres">
      <dgm:prSet presAssocID="{0FD46535-A589-403D-940B-B2FE4F6B3AB8}" presName="dummy" presStyleCnt="0"/>
      <dgm:spPr/>
    </dgm:pt>
    <dgm:pt modelId="{8FF8C1C8-3D41-4DF9-A84B-8818FDFD7A67}" type="pres">
      <dgm:prSet presAssocID="{0FD46535-A589-403D-940B-B2FE4F6B3AB8}" presName="node" presStyleLbl="revTx" presStyleIdx="0" presStyleCnt="4">
        <dgm:presLayoutVars>
          <dgm:bulletEnabled val="1"/>
        </dgm:presLayoutVars>
      </dgm:prSet>
      <dgm:spPr/>
    </dgm:pt>
    <dgm:pt modelId="{7236726E-B996-4891-9D80-AF7D885D4643}" type="pres">
      <dgm:prSet presAssocID="{89BF4F6E-E361-4F55-8A6E-AEA3BB9A4395}" presName="sibTrans" presStyleLbl="node1" presStyleIdx="0" presStyleCnt="4"/>
      <dgm:spPr/>
    </dgm:pt>
    <dgm:pt modelId="{282BA14B-FB19-4A65-8565-F3D335DF718E}" type="pres">
      <dgm:prSet presAssocID="{6E0555EB-5E2F-40D7-8779-EFDF492E323A}" presName="dummy" presStyleCnt="0"/>
      <dgm:spPr/>
    </dgm:pt>
    <dgm:pt modelId="{FA0B62B6-9C57-4559-8C43-DBC77B07341F}" type="pres">
      <dgm:prSet presAssocID="{6E0555EB-5E2F-40D7-8779-EFDF492E323A}" presName="node" presStyleLbl="revTx" presStyleIdx="1" presStyleCnt="4">
        <dgm:presLayoutVars>
          <dgm:bulletEnabled val="1"/>
        </dgm:presLayoutVars>
      </dgm:prSet>
      <dgm:spPr/>
    </dgm:pt>
    <dgm:pt modelId="{DB11B251-1893-4260-B8E5-73598C0D96DE}" type="pres">
      <dgm:prSet presAssocID="{79FD62F9-CE5A-49C5-B572-883C7D853E2A}" presName="sibTrans" presStyleLbl="node1" presStyleIdx="1" presStyleCnt="4"/>
      <dgm:spPr/>
    </dgm:pt>
    <dgm:pt modelId="{E59726AE-951F-4333-9FF9-B65CBDFE9B9E}" type="pres">
      <dgm:prSet presAssocID="{48C8CEF6-6204-487F-ADE3-35E72B65E76B}" presName="dummy" presStyleCnt="0"/>
      <dgm:spPr/>
    </dgm:pt>
    <dgm:pt modelId="{D9B00084-EAB1-4EDE-84B5-8D4D84088BFF}" type="pres">
      <dgm:prSet presAssocID="{48C8CEF6-6204-487F-ADE3-35E72B65E76B}" presName="node" presStyleLbl="revTx" presStyleIdx="2" presStyleCnt="4">
        <dgm:presLayoutVars>
          <dgm:bulletEnabled val="1"/>
        </dgm:presLayoutVars>
      </dgm:prSet>
      <dgm:spPr/>
    </dgm:pt>
    <dgm:pt modelId="{C5F6D8DC-B6B2-4E2F-B82A-C3469B81627C}" type="pres">
      <dgm:prSet presAssocID="{372214E0-88AD-4024-95BE-27E1C717A888}" presName="sibTrans" presStyleLbl="node1" presStyleIdx="2" presStyleCnt="4"/>
      <dgm:spPr/>
    </dgm:pt>
    <dgm:pt modelId="{C9E9358E-68C7-47CB-9EB6-191D96B039B8}" type="pres">
      <dgm:prSet presAssocID="{54C473B0-42F3-45E2-BB5D-9D01100C91FC}" presName="dummy" presStyleCnt="0"/>
      <dgm:spPr/>
    </dgm:pt>
    <dgm:pt modelId="{E690C330-0E0D-47FA-92B6-E47AC0482E10}" type="pres">
      <dgm:prSet presAssocID="{54C473B0-42F3-45E2-BB5D-9D01100C91FC}" presName="node" presStyleLbl="revTx" presStyleIdx="3" presStyleCnt="4">
        <dgm:presLayoutVars>
          <dgm:bulletEnabled val="1"/>
        </dgm:presLayoutVars>
      </dgm:prSet>
      <dgm:spPr/>
    </dgm:pt>
    <dgm:pt modelId="{08921855-1D9F-4D61-A7D1-8448F5776297}" type="pres">
      <dgm:prSet presAssocID="{FCD61D21-2942-4402-8B7E-AE7160034813}" presName="sibTrans" presStyleLbl="node1" presStyleIdx="3" presStyleCnt="4"/>
      <dgm:spPr/>
    </dgm:pt>
  </dgm:ptLst>
  <dgm:cxnLst>
    <dgm:cxn modelId="{97C55F06-1C46-4B14-A7E9-F179A1FAA49C}" srcId="{C8A9868A-90C1-48FF-9004-964C6C1C9DB6}" destId="{6E0555EB-5E2F-40D7-8779-EFDF492E323A}" srcOrd="1" destOrd="0" parTransId="{17332CB1-04F2-4365-B442-DD2BCE3EC0C7}" sibTransId="{79FD62F9-CE5A-49C5-B572-883C7D853E2A}"/>
    <dgm:cxn modelId="{A6D0DA09-9444-4288-81FE-749D13F81071}" type="presOf" srcId="{54C473B0-42F3-45E2-BB5D-9D01100C91FC}" destId="{E690C330-0E0D-47FA-92B6-E47AC0482E10}" srcOrd="0" destOrd="0" presId="urn:microsoft.com/office/officeart/2005/8/layout/cycle1"/>
    <dgm:cxn modelId="{C06ED51B-4762-443A-9346-A0CCC612106E}" type="presOf" srcId="{89BF4F6E-E361-4F55-8A6E-AEA3BB9A4395}" destId="{7236726E-B996-4891-9D80-AF7D885D4643}" srcOrd="0" destOrd="0" presId="urn:microsoft.com/office/officeart/2005/8/layout/cycle1"/>
    <dgm:cxn modelId="{780FF02D-4B63-45ED-A5D8-66DAC21FC95A}" type="presOf" srcId="{6E0555EB-5E2F-40D7-8779-EFDF492E323A}" destId="{FA0B62B6-9C57-4559-8C43-DBC77B07341F}" srcOrd="0" destOrd="0" presId="urn:microsoft.com/office/officeart/2005/8/layout/cycle1"/>
    <dgm:cxn modelId="{EF0D8742-04BC-4682-B271-3B632DF24ED4}" type="presOf" srcId="{0FD46535-A589-403D-940B-B2FE4F6B3AB8}" destId="{8FF8C1C8-3D41-4DF9-A84B-8818FDFD7A67}" srcOrd="0" destOrd="0" presId="urn:microsoft.com/office/officeart/2005/8/layout/cycle1"/>
    <dgm:cxn modelId="{41823F64-F208-4479-A1B9-2B051E1D1347}" type="presOf" srcId="{FCD61D21-2942-4402-8B7E-AE7160034813}" destId="{08921855-1D9F-4D61-A7D1-8448F5776297}" srcOrd="0" destOrd="0" presId="urn:microsoft.com/office/officeart/2005/8/layout/cycle1"/>
    <dgm:cxn modelId="{4D82559A-DB51-4783-8DE3-960108E3F470}" type="presOf" srcId="{372214E0-88AD-4024-95BE-27E1C717A888}" destId="{C5F6D8DC-B6B2-4E2F-B82A-C3469B81627C}" srcOrd="0" destOrd="0" presId="urn:microsoft.com/office/officeart/2005/8/layout/cycle1"/>
    <dgm:cxn modelId="{3BB5C8AC-A9C1-44F6-A140-6E3EE8A2A3F9}" type="presOf" srcId="{C8A9868A-90C1-48FF-9004-964C6C1C9DB6}" destId="{C506E53C-39CE-4945-86D6-57547F24BDB6}" srcOrd="0" destOrd="0" presId="urn:microsoft.com/office/officeart/2005/8/layout/cycle1"/>
    <dgm:cxn modelId="{20D016B4-ED42-47E5-9283-4F5BBB3B4D13}" srcId="{C8A9868A-90C1-48FF-9004-964C6C1C9DB6}" destId="{48C8CEF6-6204-487F-ADE3-35E72B65E76B}" srcOrd="2" destOrd="0" parTransId="{41F968EC-4EC7-4FC1-9D71-65E3046A718F}" sibTransId="{372214E0-88AD-4024-95BE-27E1C717A888}"/>
    <dgm:cxn modelId="{6C44BEC5-DAF5-4E59-8BCE-ACC86CA99F17}" srcId="{C8A9868A-90C1-48FF-9004-964C6C1C9DB6}" destId="{0FD46535-A589-403D-940B-B2FE4F6B3AB8}" srcOrd="0" destOrd="0" parTransId="{5CCFD2FE-8B35-49BF-AD76-9C611CDCB5FB}" sibTransId="{89BF4F6E-E361-4F55-8A6E-AEA3BB9A4395}"/>
    <dgm:cxn modelId="{EA65F2CF-0595-4C86-80B5-F48362B81E8B}" type="presOf" srcId="{48C8CEF6-6204-487F-ADE3-35E72B65E76B}" destId="{D9B00084-EAB1-4EDE-84B5-8D4D84088BFF}" srcOrd="0" destOrd="0" presId="urn:microsoft.com/office/officeart/2005/8/layout/cycle1"/>
    <dgm:cxn modelId="{57C829D9-7585-40C8-B705-AAB77DD8573D}" type="presOf" srcId="{79FD62F9-CE5A-49C5-B572-883C7D853E2A}" destId="{DB11B251-1893-4260-B8E5-73598C0D96DE}" srcOrd="0" destOrd="0" presId="urn:microsoft.com/office/officeart/2005/8/layout/cycle1"/>
    <dgm:cxn modelId="{C0135FF6-1786-4E97-A227-6EAF25A213F0}" srcId="{C8A9868A-90C1-48FF-9004-964C6C1C9DB6}" destId="{54C473B0-42F3-45E2-BB5D-9D01100C91FC}" srcOrd="3" destOrd="0" parTransId="{809E67D3-E9DA-4D05-A8DC-2E9F6197B600}" sibTransId="{FCD61D21-2942-4402-8B7E-AE7160034813}"/>
    <dgm:cxn modelId="{26B03175-072B-4BCF-AD22-69365B9AAC0A}" type="presParOf" srcId="{C506E53C-39CE-4945-86D6-57547F24BDB6}" destId="{02D6B057-83C0-4EEA-B688-C9E847EA861E}" srcOrd="0" destOrd="0" presId="urn:microsoft.com/office/officeart/2005/8/layout/cycle1"/>
    <dgm:cxn modelId="{91796605-28FF-411C-B477-6D82A12C53EC}" type="presParOf" srcId="{C506E53C-39CE-4945-86D6-57547F24BDB6}" destId="{8FF8C1C8-3D41-4DF9-A84B-8818FDFD7A67}" srcOrd="1" destOrd="0" presId="urn:microsoft.com/office/officeart/2005/8/layout/cycle1"/>
    <dgm:cxn modelId="{C1F032E5-465D-4AD8-8C38-0E1485F037F8}" type="presParOf" srcId="{C506E53C-39CE-4945-86D6-57547F24BDB6}" destId="{7236726E-B996-4891-9D80-AF7D885D4643}" srcOrd="2" destOrd="0" presId="urn:microsoft.com/office/officeart/2005/8/layout/cycle1"/>
    <dgm:cxn modelId="{CF2B778B-275B-4863-B328-5E9AD6ADB43B}" type="presParOf" srcId="{C506E53C-39CE-4945-86D6-57547F24BDB6}" destId="{282BA14B-FB19-4A65-8565-F3D335DF718E}" srcOrd="3" destOrd="0" presId="urn:microsoft.com/office/officeart/2005/8/layout/cycle1"/>
    <dgm:cxn modelId="{DFB2E5B2-6F9C-4410-A514-0D185FB8C64F}" type="presParOf" srcId="{C506E53C-39CE-4945-86D6-57547F24BDB6}" destId="{FA0B62B6-9C57-4559-8C43-DBC77B07341F}" srcOrd="4" destOrd="0" presId="urn:microsoft.com/office/officeart/2005/8/layout/cycle1"/>
    <dgm:cxn modelId="{8CB14057-C8C7-4325-9F5F-7AD6AA324846}" type="presParOf" srcId="{C506E53C-39CE-4945-86D6-57547F24BDB6}" destId="{DB11B251-1893-4260-B8E5-73598C0D96DE}" srcOrd="5" destOrd="0" presId="urn:microsoft.com/office/officeart/2005/8/layout/cycle1"/>
    <dgm:cxn modelId="{7D32FEE6-6FED-4DEF-8CB7-451869DB20AF}" type="presParOf" srcId="{C506E53C-39CE-4945-86D6-57547F24BDB6}" destId="{E59726AE-951F-4333-9FF9-B65CBDFE9B9E}" srcOrd="6" destOrd="0" presId="urn:microsoft.com/office/officeart/2005/8/layout/cycle1"/>
    <dgm:cxn modelId="{8B2A3C51-E617-445C-8F96-4F7B6F80661B}" type="presParOf" srcId="{C506E53C-39CE-4945-86D6-57547F24BDB6}" destId="{D9B00084-EAB1-4EDE-84B5-8D4D84088BFF}" srcOrd="7" destOrd="0" presId="urn:microsoft.com/office/officeart/2005/8/layout/cycle1"/>
    <dgm:cxn modelId="{9B4A4467-AF56-4EDE-8826-B94767DF938C}" type="presParOf" srcId="{C506E53C-39CE-4945-86D6-57547F24BDB6}" destId="{C5F6D8DC-B6B2-4E2F-B82A-C3469B81627C}" srcOrd="8" destOrd="0" presId="urn:microsoft.com/office/officeart/2005/8/layout/cycle1"/>
    <dgm:cxn modelId="{7F6C278C-2B58-4529-B205-9BA50F4AC6DA}" type="presParOf" srcId="{C506E53C-39CE-4945-86D6-57547F24BDB6}" destId="{C9E9358E-68C7-47CB-9EB6-191D96B039B8}" srcOrd="9" destOrd="0" presId="urn:microsoft.com/office/officeart/2005/8/layout/cycle1"/>
    <dgm:cxn modelId="{0B28F773-F59A-4C5C-BB29-3E2B627776F8}" type="presParOf" srcId="{C506E53C-39CE-4945-86D6-57547F24BDB6}" destId="{E690C330-0E0D-47FA-92B6-E47AC0482E10}" srcOrd="10" destOrd="0" presId="urn:microsoft.com/office/officeart/2005/8/layout/cycle1"/>
    <dgm:cxn modelId="{3AA91DB4-A469-4D85-9BFA-2F5126B70428}" type="presParOf" srcId="{C506E53C-39CE-4945-86D6-57547F24BDB6}" destId="{08921855-1D9F-4D61-A7D1-8448F5776297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98C557-58C9-4F18-8AF2-0E8EC1920C14}" type="doc">
      <dgm:prSet loTypeId="urn:microsoft.com/office/officeart/2009/3/layout/StepUpProcess" loCatId="process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F2E98BD-3CB0-455D-A669-8C3D6F151ABA}">
      <dgm:prSet phldrT="[Text]"/>
      <dgm:spPr/>
      <dgm:t>
        <a:bodyPr/>
        <a:lstStyle/>
        <a:p>
          <a:r>
            <a:rPr lang="en-GB" dirty="0"/>
            <a:t>Load pixel data</a:t>
          </a:r>
          <a:endParaRPr lang="en-US" dirty="0"/>
        </a:p>
      </dgm:t>
    </dgm:pt>
    <dgm:pt modelId="{0106431B-DE30-4FDF-A9B6-036CFF7F156B}" type="parTrans" cxnId="{14AAE21D-EDA6-403F-BDC1-CA2980E62A0C}">
      <dgm:prSet/>
      <dgm:spPr/>
      <dgm:t>
        <a:bodyPr/>
        <a:lstStyle/>
        <a:p>
          <a:endParaRPr lang="en-US"/>
        </a:p>
      </dgm:t>
    </dgm:pt>
    <dgm:pt modelId="{362C4B36-63AC-4D88-8D31-6A07DFC94CA4}" type="sibTrans" cxnId="{14AAE21D-EDA6-403F-BDC1-CA2980E62A0C}">
      <dgm:prSet/>
      <dgm:spPr/>
      <dgm:t>
        <a:bodyPr/>
        <a:lstStyle/>
        <a:p>
          <a:endParaRPr lang="en-US"/>
        </a:p>
      </dgm:t>
    </dgm:pt>
    <dgm:pt modelId="{B3BF1350-DDE9-4905-AB6F-DE4564E184F8}">
      <dgm:prSet phldrT="[Text]"/>
      <dgm:spPr/>
      <dgm:t>
        <a:bodyPr/>
        <a:lstStyle/>
        <a:p>
          <a:r>
            <a:rPr lang="en-GB" dirty="0"/>
            <a:t>Create canvas to display image</a:t>
          </a:r>
          <a:endParaRPr lang="en-US" dirty="0"/>
        </a:p>
      </dgm:t>
    </dgm:pt>
    <dgm:pt modelId="{40F9AE39-2CE0-42B3-A4BA-06D1905CF5D7}" type="parTrans" cxnId="{6A41A9BE-6474-467B-BAB3-62AD06A0A87D}">
      <dgm:prSet/>
      <dgm:spPr/>
      <dgm:t>
        <a:bodyPr/>
        <a:lstStyle/>
        <a:p>
          <a:endParaRPr lang="en-US"/>
        </a:p>
      </dgm:t>
    </dgm:pt>
    <dgm:pt modelId="{A5201789-61DE-40A3-BF02-29B3D021C108}" type="sibTrans" cxnId="{6A41A9BE-6474-467B-BAB3-62AD06A0A87D}">
      <dgm:prSet/>
      <dgm:spPr/>
      <dgm:t>
        <a:bodyPr/>
        <a:lstStyle/>
        <a:p>
          <a:endParaRPr lang="en-US"/>
        </a:p>
      </dgm:t>
    </dgm:pt>
    <dgm:pt modelId="{5266937A-B47F-490E-A06D-EAA609AC0422}">
      <dgm:prSet phldrT="[Text]"/>
      <dgm:spPr/>
      <dgm:t>
        <a:bodyPr/>
        <a:lstStyle/>
        <a:p>
          <a:r>
            <a:rPr lang="en-GB" dirty="0"/>
            <a:t>Create window to display canvas</a:t>
          </a:r>
          <a:endParaRPr lang="en-US" dirty="0"/>
        </a:p>
      </dgm:t>
    </dgm:pt>
    <dgm:pt modelId="{1F1865A5-8F96-4201-8E90-C4B50AF1A341}" type="parTrans" cxnId="{D71DD128-486F-4446-A78F-AD0C75E26E92}">
      <dgm:prSet/>
      <dgm:spPr/>
      <dgm:t>
        <a:bodyPr/>
        <a:lstStyle/>
        <a:p>
          <a:endParaRPr lang="en-US"/>
        </a:p>
      </dgm:t>
    </dgm:pt>
    <dgm:pt modelId="{D1084329-FACC-4F24-AFB4-E2EA79D1F899}" type="sibTrans" cxnId="{D71DD128-486F-4446-A78F-AD0C75E26E92}">
      <dgm:prSet/>
      <dgm:spPr/>
      <dgm:t>
        <a:bodyPr/>
        <a:lstStyle/>
        <a:p>
          <a:endParaRPr lang="en-US"/>
        </a:p>
      </dgm:t>
    </dgm:pt>
    <dgm:pt modelId="{BCFE9857-638B-4416-8D46-E44E981EAB36}">
      <dgm:prSet phldrT="[Text]"/>
      <dgm:spPr/>
      <dgm:t>
        <a:bodyPr/>
        <a:lstStyle/>
        <a:p>
          <a:r>
            <a:rPr lang="en-GB" dirty="0"/>
            <a:t>Display window, monitor user input</a:t>
          </a:r>
          <a:endParaRPr lang="en-US" dirty="0"/>
        </a:p>
      </dgm:t>
    </dgm:pt>
    <dgm:pt modelId="{59AC62B7-FF70-4726-B743-F3FA8993D6AB}" type="parTrans" cxnId="{8A5D37A3-352D-4584-A47E-35FB80539B17}">
      <dgm:prSet/>
      <dgm:spPr/>
      <dgm:t>
        <a:bodyPr/>
        <a:lstStyle/>
        <a:p>
          <a:endParaRPr lang="en-US"/>
        </a:p>
      </dgm:t>
    </dgm:pt>
    <dgm:pt modelId="{5454BEEA-468F-4A18-9B4B-7337A122BAC8}" type="sibTrans" cxnId="{8A5D37A3-352D-4584-A47E-35FB80539B17}">
      <dgm:prSet/>
      <dgm:spPr/>
      <dgm:t>
        <a:bodyPr/>
        <a:lstStyle/>
        <a:p>
          <a:endParaRPr lang="en-US"/>
        </a:p>
      </dgm:t>
    </dgm:pt>
    <dgm:pt modelId="{70F4E97E-AF3A-41DB-81B8-1B791D22E339}" type="pres">
      <dgm:prSet presAssocID="{AD98C557-58C9-4F18-8AF2-0E8EC1920C14}" presName="rootnode" presStyleCnt="0">
        <dgm:presLayoutVars>
          <dgm:chMax/>
          <dgm:chPref/>
          <dgm:dir/>
          <dgm:animLvl val="lvl"/>
        </dgm:presLayoutVars>
      </dgm:prSet>
      <dgm:spPr/>
    </dgm:pt>
    <dgm:pt modelId="{D6AB5E49-7D09-4868-9CCA-FA12463A3C6E}" type="pres">
      <dgm:prSet presAssocID="{3F2E98BD-3CB0-455D-A669-8C3D6F151ABA}" presName="composite" presStyleCnt="0"/>
      <dgm:spPr/>
    </dgm:pt>
    <dgm:pt modelId="{10BD6226-AFC9-4B92-B3FC-2A438C3648E4}" type="pres">
      <dgm:prSet presAssocID="{3F2E98BD-3CB0-455D-A669-8C3D6F151ABA}" presName="LShape" presStyleLbl="alignNode1" presStyleIdx="0" presStyleCnt="7"/>
      <dgm:spPr/>
    </dgm:pt>
    <dgm:pt modelId="{02BAAD45-25DA-4180-BE96-B151D1EC7784}" type="pres">
      <dgm:prSet presAssocID="{3F2E98BD-3CB0-455D-A669-8C3D6F151ABA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C9E4CA23-9E8C-425F-BABD-C4529CD163F8}" type="pres">
      <dgm:prSet presAssocID="{3F2E98BD-3CB0-455D-A669-8C3D6F151ABA}" presName="Triangle" presStyleLbl="alignNode1" presStyleIdx="1" presStyleCnt="7"/>
      <dgm:spPr/>
    </dgm:pt>
    <dgm:pt modelId="{69E0DB85-B1DA-4849-967A-994D7DF39AB0}" type="pres">
      <dgm:prSet presAssocID="{362C4B36-63AC-4D88-8D31-6A07DFC94CA4}" presName="sibTrans" presStyleCnt="0"/>
      <dgm:spPr/>
    </dgm:pt>
    <dgm:pt modelId="{EB43593D-DB99-439D-8035-C407040914C9}" type="pres">
      <dgm:prSet presAssocID="{362C4B36-63AC-4D88-8D31-6A07DFC94CA4}" presName="space" presStyleCnt="0"/>
      <dgm:spPr/>
    </dgm:pt>
    <dgm:pt modelId="{F9ACC0C3-3014-4333-B7EC-12A1A79FFFC2}" type="pres">
      <dgm:prSet presAssocID="{B3BF1350-DDE9-4905-AB6F-DE4564E184F8}" presName="composite" presStyleCnt="0"/>
      <dgm:spPr/>
    </dgm:pt>
    <dgm:pt modelId="{727C111A-9876-4E49-AB51-88CF61E58B7B}" type="pres">
      <dgm:prSet presAssocID="{B3BF1350-DDE9-4905-AB6F-DE4564E184F8}" presName="LShape" presStyleLbl="alignNode1" presStyleIdx="2" presStyleCnt="7"/>
      <dgm:spPr/>
    </dgm:pt>
    <dgm:pt modelId="{14EEEC41-89B7-4FA8-8CFF-97E54A5BC924}" type="pres">
      <dgm:prSet presAssocID="{B3BF1350-DDE9-4905-AB6F-DE4564E184F8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DB46B472-822E-464F-86B2-CEC85DDBB77A}" type="pres">
      <dgm:prSet presAssocID="{B3BF1350-DDE9-4905-AB6F-DE4564E184F8}" presName="Triangle" presStyleLbl="alignNode1" presStyleIdx="3" presStyleCnt="7"/>
      <dgm:spPr/>
    </dgm:pt>
    <dgm:pt modelId="{9F4902C6-9746-4CE7-9AB5-01240FD46458}" type="pres">
      <dgm:prSet presAssocID="{A5201789-61DE-40A3-BF02-29B3D021C108}" presName="sibTrans" presStyleCnt="0"/>
      <dgm:spPr/>
    </dgm:pt>
    <dgm:pt modelId="{6C6275AD-2589-4BD4-82BF-D7E742739A8D}" type="pres">
      <dgm:prSet presAssocID="{A5201789-61DE-40A3-BF02-29B3D021C108}" presName="space" presStyleCnt="0"/>
      <dgm:spPr/>
    </dgm:pt>
    <dgm:pt modelId="{32FF733F-0929-4F4F-B287-AB984B66F081}" type="pres">
      <dgm:prSet presAssocID="{5266937A-B47F-490E-A06D-EAA609AC0422}" presName="composite" presStyleCnt="0"/>
      <dgm:spPr/>
    </dgm:pt>
    <dgm:pt modelId="{89DDE051-B420-4182-BF15-8C35A84EC41C}" type="pres">
      <dgm:prSet presAssocID="{5266937A-B47F-490E-A06D-EAA609AC0422}" presName="LShape" presStyleLbl="alignNode1" presStyleIdx="4" presStyleCnt="7"/>
      <dgm:spPr/>
    </dgm:pt>
    <dgm:pt modelId="{FD437657-13C9-4936-B4E3-698B8508491C}" type="pres">
      <dgm:prSet presAssocID="{5266937A-B47F-490E-A06D-EAA609AC0422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8FD59EE6-6380-41A6-911C-F0F212EE8CE7}" type="pres">
      <dgm:prSet presAssocID="{5266937A-B47F-490E-A06D-EAA609AC0422}" presName="Triangle" presStyleLbl="alignNode1" presStyleIdx="5" presStyleCnt="7"/>
      <dgm:spPr/>
    </dgm:pt>
    <dgm:pt modelId="{63404261-89FD-4DDF-A3B4-DCDBC0CDCF2F}" type="pres">
      <dgm:prSet presAssocID="{D1084329-FACC-4F24-AFB4-E2EA79D1F899}" presName="sibTrans" presStyleCnt="0"/>
      <dgm:spPr/>
    </dgm:pt>
    <dgm:pt modelId="{2B21CF01-DBEF-4B95-A67C-DDA0AAFBC229}" type="pres">
      <dgm:prSet presAssocID="{D1084329-FACC-4F24-AFB4-E2EA79D1F899}" presName="space" presStyleCnt="0"/>
      <dgm:spPr/>
    </dgm:pt>
    <dgm:pt modelId="{F3D2D9E7-7237-4DCB-89B7-A911E788AE6D}" type="pres">
      <dgm:prSet presAssocID="{BCFE9857-638B-4416-8D46-E44E981EAB36}" presName="composite" presStyleCnt="0"/>
      <dgm:spPr/>
    </dgm:pt>
    <dgm:pt modelId="{27DD7BDA-DF85-463D-A8AF-0D4D43B53804}" type="pres">
      <dgm:prSet presAssocID="{BCFE9857-638B-4416-8D46-E44E981EAB36}" presName="LShape" presStyleLbl="alignNode1" presStyleIdx="6" presStyleCnt="7"/>
      <dgm:spPr/>
    </dgm:pt>
    <dgm:pt modelId="{AD086B14-90A7-48F6-A013-C65F567FA24D}" type="pres">
      <dgm:prSet presAssocID="{BCFE9857-638B-4416-8D46-E44E981EAB36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75A8214-2542-4139-9002-E764F9ADEC51}" type="presOf" srcId="{BCFE9857-638B-4416-8D46-E44E981EAB36}" destId="{AD086B14-90A7-48F6-A013-C65F567FA24D}" srcOrd="0" destOrd="0" presId="urn:microsoft.com/office/officeart/2009/3/layout/StepUpProcess"/>
    <dgm:cxn modelId="{14AAE21D-EDA6-403F-BDC1-CA2980E62A0C}" srcId="{AD98C557-58C9-4F18-8AF2-0E8EC1920C14}" destId="{3F2E98BD-3CB0-455D-A669-8C3D6F151ABA}" srcOrd="0" destOrd="0" parTransId="{0106431B-DE30-4FDF-A9B6-036CFF7F156B}" sibTransId="{362C4B36-63AC-4D88-8D31-6A07DFC94CA4}"/>
    <dgm:cxn modelId="{D71DD128-486F-4446-A78F-AD0C75E26E92}" srcId="{AD98C557-58C9-4F18-8AF2-0E8EC1920C14}" destId="{5266937A-B47F-490E-A06D-EAA609AC0422}" srcOrd="2" destOrd="0" parTransId="{1F1865A5-8F96-4201-8E90-C4B50AF1A341}" sibTransId="{D1084329-FACC-4F24-AFB4-E2EA79D1F899}"/>
    <dgm:cxn modelId="{30DD8B34-0953-45B0-A297-D25F09EB57D7}" type="presOf" srcId="{3F2E98BD-3CB0-455D-A669-8C3D6F151ABA}" destId="{02BAAD45-25DA-4180-BE96-B151D1EC7784}" srcOrd="0" destOrd="0" presId="urn:microsoft.com/office/officeart/2009/3/layout/StepUpProcess"/>
    <dgm:cxn modelId="{28ECA339-5CBC-4403-9761-31675E641BCB}" type="presOf" srcId="{B3BF1350-DDE9-4905-AB6F-DE4564E184F8}" destId="{14EEEC41-89B7-4FA8-8CFF-97E54A5BC924}" srcOrd="0" destOrd="0" presId="urn:microsoft.com/office/officeart/2009/3/layout/StepUpProcess"/>
    <dgm:cxn modelId="{900E4DA2-DEA7-4CB2-B305-281961C9B2E2}" type="presOf" srcId="{5266937A-B47F-490E-A06D-EAA609AC0422}" destId="{FD437657-13C9-4936-B4E3-698B8508491C}" srcOrd="0" destOrd="0" presId="urn:microsoft.com/office/officeart/2009/3/layout/StepUpProcess"/>
    <dgm:cxn modelId="{8A5D37A3-352D-4584-A47E-35FB80539B17}" srcId="{AD98C557-58C9-4F18-8AF2-0E8EC1920C14}" destId="{BCFE9857-638B-4416-8D46-E44E981EAB36}" srcOrd="3" destOrd="0" parTransId="{59AC62B7-FF70-4726-B743-F3FA8993D6AB}" sibTransId="{5454BEEA-468F-4A18-9B4B-7337A122BAC8}"/>
    <dgm:cxn modelId="{722542A5-AE7C-4249-AD05-8B6B6B4D3899}" type="presOf" srcId="{AD98C557-58C9-4F18-8AF2-0E8EC1920C14}" destId="{70F4E97E-AF3A-41DB-81B8-1B791D22E339}" srcOrd="0" destOrd="0" presId="urn:microsoft.com/office/officeart/2009/3/layout/StepUpProcess"/>
    <dgm:cxn modelId="{6A41A9BE-6474-467B-BAB3-62AD06A0A87D}" srcId="{AD98C557-58C9-4F18-8AF2-0E8EC1920C14}" destId="{B3BF1350-DDE9-4905-AB6F-DE4564E184F8}" srcOrd="1" destOrd="0" parTransId="{40F9AE39-2CE0-42B3-A4BA-06D1905CF5D7}" sibTransId="{A5201789-61DE-40A3-BF02-29B3D021C108}"/>
    <dgm:cxn modelId="{BFA4E9EB-1DF6-43A8-85B0-5DEED9569543}" type="presParOf" srcId="{70F4E97E-AF3A-41DB-81B8-1B791D22E339}" destId="{D6AB5E49-7D09-4868-9CCA-FA12463A3C6E}" srcOrd="0" destOrd="0" presId="urn:microsoft.com/office/officeart/2009/3/layout/StepUpProcess"/>
    <dgm:cxn modelId="{C3BA1A41-DECE-41CF-B74C-F336168552B2}" type="presParOf" srcId="{D6AB5E49-7D09-4868-9CCA-FA12463A3C6E}" destId="{10BD6226-AFC9-4B92-B3FC-2A438C3648E4}" srcOrd="0" destOrd="0" presId="urn:microsoft.com/office/officeart/2009/3/layout/StepUpProcess"/>
    <dgm:cxn modelId="{4AC3A74E-FA06-476D-8F73-02A51DEB346B}" type="presParOf" srcId="{D6AB5E49-7D09-4868-9CCA-FA12463A3C6E}" destId="{02BAAD45-25DA-4180-BE96-B151D1EC7784}" srcOrd="1" destOrd="0" presId="urn:microsoft.com/office/officeart/2009/3/layout/StepUpProcess"/>
    <dgm:cxn modelId="{EABDCAAA-2C5B-472B-BB54-A1D18879DA8B}" type="presParOf" srcId="{D6AB5E49-7D09-4868-9CCA-FA12463A3C6E}" destId="{C9E4CA23-9E8C-425F-BABD-C4529CD163F8}" srcOrd="2" destOrd="0" presId="urn:microsoft.com/office/officeart/2009/3/layout/StepUpProcess"/>
    <dgm:cxn modelId="{4A418572-6C54-4006-A0BC-5D538A721D24}" type="presParOf" srcId="{70F4E97E-AF3A-41DB-81B8-1B791D22E339}" destId="{69E0DB85-B1DA-4849-967A-994D7DF39AB0}" srcOrd="1" destOrd="0" presId="urn:microsoft.com/office/officeart/2009/3/layout/StepUpProcess"/>
    <dgm:cxn modelId="{18183065-63CF-43E7-B6D2-A0A045434668}" type="presParOf" srcId="{69E0DB85-B1DA-4849-967A-994D7DF39AB0}" destId="{EB43593D-DB99-439D-8035-C407040914C9}" srcOrd="0" destOrd="0" presId="urn:microsoft.com/office/officeart/2009/3/layout/StepUpProcess"/>
    <dgm:cxn modelId="{7A89C2C9-5252-4014-B360-5691648752F3}" type="presParOf" srcId="{70F4E97E-AF3A-41DB-81B8-1B791D22E339}" destId="{F9ACC0C3-3014-4333-B7EC-12A1A79FFFC2}" srcOrd="2" destOrd="0" presId="urn:microsoft.com/office/officeart/2009/3/layout/StepUpProcess"/>
    <dgm:cxn modelId="{49C35D19-086C-4C9A-AD3D-FEED1895D4C2}" type="presParOf" srcId="{F9ACC0C3-3014-4333-B7EC-12A1A79FFFC2}" destId="{727C111A-9876-4E49-AB51-88CF61E58B7B}" srcOrd="0" destOrd="0" presId="urn:microsoft.com/office/officeart/2009/3/layout/StepUpProcess"/>
    <dgm:cxn modelId="{CCFC0CBE-B83C-48E0-84B0-CC4E3C5DEBD1}" type="presParOf" srcId="{F9ACC0C3-3014-4333-B7EC-12A1A79FFFC2}" destId="{14EEEC41-89B7-4FA8-8CFF-97E54A5BC924}" srcOrd="1" destOrd="0" presId="urn:microsoft.com/office/officeart/2009/3/layout/StepUpProcess"/>
    <dgm:cxn modelId="{8CBE0D49-6BCA-4556-ABF0-8DF7F0B5D33B}" type="presParOf" srcId="{F9ACC0C3-3014-4333-B7EC-12A1A79FFFC2}" destId="{DB46B472-822E-464F-86B2-CEC85DDBB77A}" srcOrd="2" destOrd="0" presId="urn:microsoft.com/office/officeart/2009/3/layout/StepUpProcess"/>
    <dgm:cxn modelId="{DBD4CCCA-2311-49DD-9B90-1CA90EC30051}" type="presParOf" srcId="{70F4E97E-AF3A-41DB-81B8-1B791D22E339}" destId="{9F4902C6-9746-4CE7-9AB5-01240FD46458}" srcOrd="3" destOrd="0" presId="urn:microsoft.com/office/officeart/2009/3/layout/StepUpProcess"/>
    <dgm:cxn modelId="{BB37F1BF-DF4B-4E35-A2B7-A61DB2758B30}" type="presParOf" srcId="{9F4902C6-9746-4CE7-9AB5-01240FD46458}" destId="{6C6275AD-2589-4BD4-82BF-D7E742739A8D}" srcOrd="0" destOrd="0" presId="urn:microsoft.com/office/officeart/2009/3/layout/StepUpProcess"/>
    <dgm:cxn modelId="{96957648-5C0F-4D04-8281-6F17AE964507}" type="presParOf" srcId="{70F4E97E-AF3A-41DB-81B8-1B791D22E339}" destId="{32FF733F-0929-4F4F-B287-AB984B66F081}" srcOrd="4" destOrd="0" presId="urn:microsoft.com/office/officeart/2009/3/layout/StepUpProcess"/>
    <dgm:cxn modelId="{9BA16500-5E82-431B-95C1-4E1C3B0AE8D9}" type="presParOf" srcId="{32FF733F-0929-4F4F-B287-AB984B66F081}" destId="{89DDE051-B420-4182-BF15-8C35A84EC41C}" srcOrd="0" destOrd="0" presId="urn:microsoft.com/office/officeart/2009/3/layout/StepUpProcess"/>
    <dgm:cxn modelId="{9722437D-4443-4638-8911-DD091A070F91}" type="presParOf" srcId="{32FF733F-0929-4F4F-B287-AB984B66F081}" destId="{FD437657-13C9-4936-B4E3-698B8508491C}" srcOrd="1" destOrd="0" presId="urn:microsoft.com/office/officeart/2009/3/layout/StepUpProcess"/>
    <dgm:cxn modelId="{81356C8C-CAC6-456C-A4F6-EAC8A158FDA4}" type="presParOf" srcId="{32FF733F-0929-4F4F-B287-AB984B66F081}" destId="{8FD59EE6-6380-41A6-911C-F0F212EE8CE7}" srcOrd="2" destOrd="0" presId="urn:microsoft.com/office/officeart/2009/3/layout/StepUpProcess"/>
    <dgm:cxn modelId="{15557632-2C63-4A44-AC43-0CFCA3CA8D6D}" type="presParOf" srcId="{70F4E97E-AF3A-41DB-81B8-1B791D22E339}" destId="{63404261-89FD-4DDF-A3B4-DCDBC0CDCF2F}" srcOrd="5" destOrd="0" presId="urn:microsoft.com/office/officeart/2009/3/layout/StepUpProcess"/>
    <dgm:cxn modelId="{98CF3344-A597-4963-A56C-59CFA7CABF33}" type="presParOf" srcId="{63404261-89FD-4DDF-A3B4-DCDBC0CDCF2F}" destId="{2B21CF01-DBEF-4B95-A67C-DDA0AAFBC229}" srcOrd="0" destOrd="0" presId="urn:microsoft.com/office/officeart/2009/3/layout/StepUpProcess"/>
    <dgm:cxn modelId="{ABF659EC-943D-4E11-AEE6-DF12FB52DBF0}" type="presParOf" srcId="{70F4E97E-AF3A-41DB-81B8-1B791D22E339}" destId="{F3D2D9E7-7237-4DCB-89B7-A911E788AE6D}" srcOrd="6" destOrd="0" presId="urn:microsoft.com/office/officeart/2009/3/layout/StepUpProcess"/>
    <dgm:cxn modelId="{BCBD9302-A94D-4A25-B17A-D1EDC12F6EE7}" type="presParOf" srcId="{F3D2D9E7-7237-4DCB-89B7-A911E788AE6D}" destId="{27DD7BDA-DF85-463D-A8AF-0D4D43B53804}" srcOrd="0" destOrd="0" presId="urn:microsoft.com/office/officeart/2009/3/layout/StepUpProcess"/>
    <dgm:cxn modelId="{25DD00C8-130B-43F1-A4BE-6FC0A3453ECA}" type="presParOf" srcId="{F3D2D9E7-7237-4DCB-89B7-A911E788AE6D}" destId="{AD086B14-90A7-48F6-A013-C65F567FA24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8C1C8-3D41-4DF9-A84B-8818FDFD7A67}">
      <dsp:nvSpPr>
        <dsp:cNvPr id="0" name=""/>
        <dsp:cNvSpPr/>
      </dsp:nvSpPr>
      <dsp:spPr>
        <a:xfrm>
          <a:off x="2309932" y="210112"/>
          <a:ext cx="1074635" cy="1074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Load Image</a:t>
          </a:r>
          <a:endParaRPr lang="en-US" sz="1600" kern="1200" dirty="0"/>
        </a:p>
      </dsp:txBody>
      <dsp:txXfrm>
        <a:off x="2309932" y="210112"/>
        <a:ext cx="1074635" cy="1074635"/>
      </dsp:txXfrm>
    </dsp:sp>
    <dsp:sp modelId="{7236726E-B996-4891-9D80-AF7D885D4643}">
      <dsp:nvSpPr>
        <dsp:cNvPr id="0" name=""/>
        <dsp:cNvSpPr/>
      </dsp:nvSpPr>
      <dsp:spPr>
        <a:xfrm>
          <a:off x="674464" y="-954"/>
          <a:ext cx="2539502" cy="2539502"/>
        </a:xfrm>
        <a:prstGeom prst="circularArrow">
          <a:avLst>
            <a:gd name="adj1" fmla="val 8252"/>
            <a:gd name="adj2" fmla="val 576399"/>
            <a:gd name="adj3" fmla="val 2962564"/>
            <a:gd name="adj4" fmla="val 52588"/>
            <a:gd name="adj5" fmla="val 962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A0B62B6-9C57-4559-8C43-DBC77B07341F}">
      <dsp:nvSpPr>
        <dsp:cNvPr id="0" name=""/>
        <dsp:cNvSpPr/>
      </dsp:nvSpPr>
      <dsp:spPr>
        <a:xfrm>
          <a:off x="1406898" y="1774213"/>
          <a:ext cx="1074635" cy="1074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Channels</a:t>
          </a:r>
          <a:endParaRPr lang="en-US" sz="1600" kern="1200" dirty="0"/>
        </a:p>
      </dsp:txBody>
      <dsp:txXfrm>
        <a:off x="1406898" y="1774213"/>
        <a:ext cx="1074635" cy="1074635"/>
      </dsp:txXfrm>
    </dsp:sp>
    <dsp:sp modelId="{DB11B251-1893-4260-B8E5-73598C0D96DE}">
      <dsp:nvSpPr>
        <dsp:cNvPr id="0" name=""/>
        <dsp:cNvSpPr/>
      </dsp:nvSpPr>
      <dsp:spPr>
        <a:xfrm>
          <a:off x="674464" y="-954"/>
          <a:ext cx="2539502" cy="2539502"/>
        </a:xfrm>
        <a:prstGeom prst="circularArrow">
          <a:avLst>
            <a:gd name="adj1" fmla="val 8252"/>
            <a:gd name="adj2" fmla="val 576399"/>
            <a:gd name="adj3" fmla="val 10171013"/>
            <a:gd name="adj4" fmla="val 7261037"/>
            <a:gd name="adj5" fmla="val 962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690C330-0E0D-47FA-92B6-E47AC0482E10}">
      <dsp:nvSpPr>
        <dsp:cNvPr id="0" name=""/>
        <dsp:cNvSpPr/>
      </dsp:nvSpPr>
      <dsp:spPr>
        <a:xfrm>
          <a:off x="503864" y="210112"/>
          <a:ext cx="1074635" cy="1074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Save Separate Channels</a:t>
          </a:r>
          <a:endParaRPr lang="en-US" sz="1600" kern="1200" dirty="0"/>
        </a:p>
      </dsp:txBody>
      <dsp:txXfrm>
        <a:off x="503864" y="210112"/>
        <a:ext cx="1074635" cy="1074635"/>
      </dsp:txXfrm>
    </dsp:sp>
    <dsp:sp modelId="{08921855-1D9F-4D61-A7D1-8448F5776297}">
      <dsp:nvSpPr>
        <dsp:cNvPr id="0" name=""/>
        <dsp:cNvSpPr/>
      </dsp:nvSpPr>
      <dsp:spPr>
        <a:xfrm>
          <a:off x="674464" y="-954"/>
          <a:ext cx="2539502" cy="2539502"/>
        </a:xfrm>
        <a:prstGeom prst="circularArrow">
          <a:avLst>
            <a:gd name="adj1" fmla="val 8252"/>
            <a:gd name="adj2" fmla="val 576399"/>
            <a:gd name="adj3" fmla="val 16855515"/>
            <a:gd name="adj4" fmla="val 14968086"/>
            <a:gd name="adj5" fmla="val 962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8C1C8-3D41-4DF9-A84B-8818FDFD7A67}">
      <dsp:nvSpPr>
        <dsp:cNvPr id="0" name=""/>
        <dsp:cNvSpPr/>
      </dsp:nvSpPr>
      <dsp:spPr>
        <a:xfrm>
          <a:off x="2296142" y="64510"/>
          <a:ext cx="1008182" cy="1008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Load Image</a:t>
          </a:r>
          <a:endParaRPr lang="en-US" sz="1600" kern="1200" dirty="0"/>
        </a:p>
      </dsp:txBody>
      <dsp:txXfrm>
        <a:off x="2296142" y="64510"/>
        <a:ext cx="1008182" cy="1008182"/>
      </dsp:txXfrm>
    </dsp:sp>
    <dsp:sp modelId="{7236726E-B996-4891-9D80-AF7D885D4643}">
      <dsp:nvSpPr>
        <dsp:cNvPr id="0" name=""/>
        <dsp:cNvSpPr/>
      </dsp:nvSpPr>
      <dsp:spPr>
        <a:xfrm>
          <a:off x="520646" y="1049"/>
          <a:ext cx="2847139" cy="2847139"/>
        </a:xfrm>
        <a:prstGeom prst="circularArrow">
          <a:avLst>
            <a:gd name="adj1" fmla="val 6905"/>
            <a:gd name="adj2" fmla="val 465587"/>
            <a:gd name="adj3" fmla="val 548427"/>
            <a:gd name="adj4" fmla="val 20585986"/>
            <a:gd name="adj5" fmla="val 8056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A0B62B6-9C57-4559-8C43-DBC77B07341F}">
      <dsp:nvSpPr>
        <dsp:cNvPr id="0" name=""/>
        <dsp:cNvSpPr/>
      </dsp:nvSpPr>
      <dsp:spPr>
        <a:xfrm>
          <a:off x="2296142" y="1776545"/>
          <a:ext cx="1008182" cy="1008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Channels</a:t>
          </a:r>
          <a:endParaRPr lang="en-US" sz="1600" kern="1200" dirty="0"/>
        </a:p>
      </dsp:txBody>
      <dsp:txXfrm>
        <a:off x="2296142" y="1776545"/>
        <a:ext cx="1008182" cy="1008182"/>
      </dsp:txXfrm>
    </dsp:sp>
    <dsp:sp modelId="{DB11B251-1893-4260-B8E5-73598C0D96DE}">
      <dsp:nvSpPr>
        <dsp:cNvPr id="0" name=""/>
        <dsp:cNvSpPr/>
      </dsp:nvSpPr>
      <dsp:spPr>
        <a:xfrm>
          <a:off x="520646" y="1049"/>
          <a:ext cx="2847139" cy="2847139"/>
        </a:xfrm>
        <a:prstGeom prst="circularArrow">
          <a:avLst>
            <a:gd name="adj1" fmla="val 6905"/>
            <a:gd name="adj2" fmla="val 465587"/>
            <a:gd name="adj3" fmla="val 5948427"/>
            <a:gd name="adj4" fmla="val 4385986"/>
            <a:gd name="adj5" fmla="val 8056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9B00084-EAB1-4EDE-84B5-8D4D84088BFF}">
      <dsp:nvSpPr>
        <dsp:cNvPr id="0" name=""/>
        <dsp:cNvSpPr/>
      </dsp:nvSpPr>
      <dsp:spPr>
        <a:xfrm>
          <a:off x="584107" y="1776545"/>
          <a:ext cx="1008182" cy="1008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Perform Some Task</a:t>
          </a:r>
          <a:endParaRPr lang="en-US" sz="1600" kern="1200" dirty="0"/>
        </a:p>
      </dsp:txBody>
      <dsp:txXfrm>
        <a:off x="584107" y="1776545"/>
        <a:ext cx="1008182" cy="1008182"/>
      </dsp:txXfrm>
    </dsp:sp>
    <dsp:sp modelId="{C5F6D8DC-B6B2-4E2F-B82A-C3469B81627C}">
      <dsp:nvSpPr>
        <dsp:cNvPr id="0" name=""/>
        <dsp:cNvSpPr/>
      </dsp:nvSpPr>
      <dsp:spPr>
        <a:xfrm>
          <a:off x="520646" y="1049"/>
          <a:ext cx="2847139" cy="2847139"/>
        </a:xfrm>
        <a:prstGeom prst="circularArrow">
          <a:avLst>
            <a:gd name="adj1" fmla="val 6905"/>
            <a:gd name="adj2" fmla="val 465587"/>
            <a:gd name="adj3" fmla="val 11348427"/>
            <a:gd name="adj4" fmla="val 9785986"/>
            <a:gd name="adj5" fmla="val 8056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690C330-0E0D-47FA-92B6-E47AC0482E10}">
      <dsp:nvSpPr>
        <dsp:cNvPr id="0" name=""/>
        <dsp:cNvSpPr/>
      </dsp:nvSpPr>
      <dsp:spPr>
        <a:xfrm>
          <a:off x="584107" y="64510"/>
          <a:ext cx="1008182" cy="1008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Save Result</a:t>
          </a:r>
          <a:endParaRPr lang="en-US" sz="1600" kern="1200" dirty="0"/>
        </a:p>
      </dsp:txBody>
      <dsp:txXfrm>
        <a:off x="584107" y="64510"/>
        <a:ext cx="1008182" cy="1008182"/>
      </dsp:txXfrm>
    </dsp:sp>
    <dsp:sp modelId="{08921855-1D9F-4D61-A7D1-8448F5776297}">
      <dsp:nvSpPr>
        <dsp:cNvPr id="0" name=""/>
        <dsp:cNvSpPr/>
      </dsp:nvSpPr>
      <dsp:spPr>
        <a:xfrm>
          <a:off x="520646" y="1049"/>
          <a:ext cx="2847139" cy="2847139"/>
        </a:xfrm>
        <a:prstGeom prst="circularArrow">
          <a:avLst>
            <a:gd name="adj1" fmla="val 6905"/>
            <a:gd name="adj2" fmla="val 465587"/>
            <a:gd name="adj3" fmla="val 16748427"/>
            <a:gd name="adj4" fmla="val 15185986"/>
            <a:gd name="adj5" fmla="val 8056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BD6226-AFC9-4B92-B3FC-2A438C3648E4}">
      <dsp:nvSpPr>
        <dsp:cNvPr id="0" name=""/>
        <dsp:cNvSpPr/>
      </dsp:nvSpPr>
      <dsp:spPr>
        <a:xfrm rot="5400000">
          <a:off x="1376670" y="1019368"/>
          <a:ext cx="985691" cy="164016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9000"/>
                <a:alpha val="100000"/>
                <a:satMod val="109000"/>
                <a:lumMod val="110000"/>
              </a:schemeClr>
            </a:gs>
            <a:gs pos="52000">
              <a:schemeClr val="accent6">
                <a:hueOff val="0"/>
                <a:satOff val="0"/>
                <a:lumOff val="0"/>
                <a:alphaOff val="0"/>
                <a:tint val="74000"/>
                <a:satMod val="100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78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2BAAD45-25DA-4180-BE96-B151D1EC7784}">
      <dsp:nvSpPr>
        <dsp:cNvPr id="0" name=""/>
        <dsp:cNvSpPr/>
      </dsp:nvSpPr>
      <dsp:spPr>
        <a:xfrm>
          <a:off x="1212134" y="1509424"/>
          <a:ext cx="1480752" cy="1297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Load pixel data</a:t>
          </a:r>
          <a:endParaRPr lang="en-US" sz="2000" kern="1200" dirty="0"/>
        </a:p>
      </dsp:txBody>
      <dsp:txXfrm>
        <a:off x="1212134" y="1509424"/>
        <a:ext cx="1480752" cy="1297966"/>
      </dsp:txXfrm>
    </dsp:sp>
    <dsp:sp modelId="{C9E4CA23-9E8C-425F-BABD-C4529CD163F8}">
      <dsp:nvSpPr>
        <dsp:cNvPr id="0" name=""/>
        <dsp:cNvSpPr/>
      </dsp:nvSpPr>
      <dsp:spPr>
        <a:xfrm>
          <a:off x="2413499" y="898617"/>
          <a:ext cx="279387" cy="27938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9000"/>
                <a:alpha val="100000"/>
                <a:satMod val="109000"/>
                <a:lumMod val="110000"/>
              </a:schemeClr>
            </a:gs>
            <a:gs pos="52000">
              <a:schemeClr val="accent6">
                <a:hueOff val="0"/>
                <a:satOff val="0"/>
                <a:lumOff val="0"/>
                <a:alphaOff val="0"/>
                <a:tint val="74000"/>
                <a:satMod val="100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78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27C111A-9876-4E49-AB51-88CF61E58B7B}">
      <dsp:nvSpPr>
        <dsp:cNvPr id="0" name=""/>
        <dsp:cNvSpPr/>
      </dsp:nvSpPr>
      <dsp:spPr>
        <a:xfrm rot="5400000">
          <a:off x="3189401" y="570806"/>
          <a:ext cx="985691" cy="164016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9000"/>
                <a:alpha val="100000"/>
                <a:satMod val="109000"/>
                <a:lumMod val="110000"/>
              </a:schemeClr>
            </a:gs>
            <a:gs pos="52000">
              <a:schemeClr val="accent6">
                <a:hueOff val="0"/>
                <a:satOff val="0"/>
                <a:lumOff val="0"/>
                <a:alphaOff val="0"/>
                <a:tint val="74000"/>
                <a:satMod val="100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78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4EEEC41-89B7-4FA8-8CFF-97E54A5BC924}">
      <dsp:nvSpPr>
        <dsp:cNvPr id="0" name=""/>
        <dsp:cNvSpPr/>
      </dsp:nvSpPr>
      <dsp:spPr>
        <a:xfrm>
          <a:off x="3024865" y="1060862"/>
          <a:ext cx="1480752" cy="1297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Create canvas to display image</a:t>
          </a:r>
          <a:endParaRPr lang="en-US" sz="2000" kern="1200" dirty="0"/>
        </a:p>
      </dsp:txBody>
      <dsp:txXfrm>
        <a:off x="3024865" y="1060862"/>
        <a:ext cx="1480752" cy="1297966"/>
      </dsp:txXfrm>
    </dsp:sp>
    <dsp:sp modelId="{DB46B472-822E-464F-86B2-CEC85DDBB77A}">
      <dsp:nvSpPr>
        <dsp:cNvPr id="0" name=""/>
        <dsp:cNvSpPr/>
      </dsp:nvSpPr>
      <dsp:spPr>
        <a:xfrm>
          <a:off x="4226230" y="450055"/>
          <a:ext cx="279387" cy="27938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9000"/>
                <a:alpha val="100000"/>
                <a:satMod val="109000"/>
                <a:lumMod val="110000"/>
              </a:schemeClr>
            </a:gs>
            <a:gs pos="52000">
              <a:schemeClr val="accent6">
                <a:hueOff val="0"/>
                <a:satOff val="0"/>
                <a:lumOff val="0"/>
                <a:alphaOff val="0"/>
                <a:tint val="74000"/>
                <a:satMod val="100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78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9DDE051-B420-4182-BF15-8C35A84EC41C}">
      <dsp:nvSpPr>
        <dsp:cNvPr id="0" name=""/>
        <dsp:cNvSpPr/>
      </dsp:nvSpPr>
      <dsp:spPr>
        <a:xfrm rot="5400000">
          <a:off x="5002132" y="122244"/>
          <a:ext cx="985691" cy="164016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9000"/>
                <a:alpha val="100000"/>
                <a:satMod val="109000"/>
                <a:lumMod val="110000"/>
              </a:schemeClr>
            </a:gs>
            <a:gs pos="52000">
              <a:schemeClr val="accent6">
                <a:hueOff val="0"/>
                <a:satOff val="0"/>
                <a:lumOff val="0"/>
                <a:alphaOff val="0"/>
                <a:tint val="74000"/>
                <a:satMod val="100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78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D437657-13C9-4936-B4E3-698B8508491C}">
      <dsp:nvSpPr>
        <dsp:cNvPr id="0" name=""/>
        <dsp:cNvSpPr/>
      </dsp:nvSpPr>
      <dsp:spPr>
        <a:xfrm>
          <a:off x="4837595" y="612300"/>
          <a:ext cx="1480752" cy="1297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Create window to display canvas</a:t>
          </a:r>
          <a:endParaRPr lang="en-US" sz="2000" kern="1200" dirty="0"/>
        </a:p>
      </dsp:txBody>
      <dsp:txXfrm>
        <a:off x="4837595" y="612300"/>
        <a:ext cx="1480752" cy="1297966"/>
      </dsp:txXfrm>
    </dsp:sp>
    <dsp:sp modelId="{8FD59EE6-6380-41A6-911C-F0F212EE8CE7}">
      <dsp:nvSpPr>
        <dsp:cNvPr id="0" name=""/>
        <dsp:cNvSpPr/>
      </dsp:nvSpPr>
      <dsp:spPr>
        <a:xfrm>
          <a:off x="6038961" y="1493"/>
          <a:ext cx="279387" cy="27938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9000"/>
                <a:alpha val="100000"/>
                <a:satMod val="109000"/>
                <a:lumMod val="110000"/>
              </a:schemeClr>
            </a:gs>
            <a:gs pos="52000">
              <a:schemeClr val="accent6">
                <a:hueOff val="0"/>
                <a:satOff val="0"/>
                <a:lumOff val="0"/>
                <a:alphaOff val="0"/>
                <a:tint val="74000"/>
                <a:satMod val="100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78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7DD7BDA-DF85-463D-A8AF-0D4D43B53804}">
      <dsp:nvSpPr>
        <dsp:cNvPr id="0" name=""/>
        <dsp:cNvSpPr/>
      </dsp:nvSpPr>
      <dsp:spPr>
        <a:xfrm rot="5400000">
          <a:off x="6814863" y="-326318"/>
          <a:ext cx="985691" cy="164016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9000"/>
                <a:alpha val="100000"/>
                <a:satMod val="109000"/>
                <a:lumMod val="110000"/>
              </a:schemeClr>
            </a:gs>
            <a:gs pos="52000">
              <a:schemeClr val="accent6">
                <a:hueOff val="0"/>
                <a:satOff val="0"/>
                <a:lumOff val="0"/>
                <a:alphaOff val="0"/>
                <a:tint val="74000"/>
                <a:satMod val="100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78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D086B14-90A7-48F6-A013-C65F567FA24D}">
      <dsp:nvSpPr>
        <dsp:cNvPr id="0" name=""/>
        <dsp:cNvSpPr/>
      </dsp:nvSpPr>
      <dsp:spPr>
        <a:xfrm>
          <a:off x="6650326" y="163738"/>
          <a:ext cx="1480752" cy="1297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Display window, monitor user input</a:t>
          </a:r>
          <a:endParaRPr lang="en-US" sz="2000" kern="1200" dirty="0"/>
        </a:p>
      </dsp:txBody>
      <dsp:txXfrm>
        <a:off x="6650326" y="163738"/>
        <a:ext cx="1480752" cy="1297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7114C-3CFA-4777-A149-389E9D9F6967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53AF9-C4E9-4287-8A77-4D1DAA5ABF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962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37F811A-6019-477B-AB23-28CF60529E1D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528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547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118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6954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160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077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15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9111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673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35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2575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927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71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544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25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58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336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195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Relationship Id="rId9" Type="http://schemas.openxmlformats.org/officeDocument/2006/relationships/hyperlink" Target="mailto:david.barry@crick.ac.uk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cbi.1005871" TargetMode="External"/><Relationship Id="rId2" Type="http://schemas.openxmlformats.org/officeDocument/2006/relationships/hyperlink" Target="https://doi.org/10.1371/journal.pcbi.1007433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19736" y="3933056"/>
            <a:ext cx="8208912" cy="2736104"/>
          </a:xfrm>
          <a:solidFill>
            <a:schemeClr val="bg1">
              <a:alpha val="80000"/>
            </a:schemeClr>
          </a:solidFill>
        </p:spPr>
        <p:txBody>
          <a:bodyPr anchor="ctr">
            <a:normAutofit fontScale="90000"/>
          </a:bodyPr>
          <a:lstStyle/>
          <a:p>
            <a:pPr algn="r"/>
            <a:r>
              <a:rPr lang="en-GB" sz="4800" dirty="0"/>
              <a:t>Introduction to Scripting for image analysis</a:t>
            </a:r>
            <a:br>
              <a:rPr lang="en-GB" sz="4800" dirty="0"/>
            </a:br>
            <a:br>
              <a:rPr lang="en-GB" sz="4800" dirty="0"/>
            </a:br>
            <a:r>
              <a:rPr lang="en-GB" sz="4800" dirty="0"/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351707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60105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DO-WHILE statements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45176" y="3212976"/>
            <a:ext cx="7955280" cy="936104"/>
          </a:xfrm>
        </p:spPr>
        <p:txBody>
          <a:bodyPr>
            <a:noAutofit/>
          </a:bodyPr>
          <a:lstStyle/>
          <a:p>
            <a:r>
              <a:rPr lang="en-GB" sz="2000" dirty="0"/>
              <a:t>Essentially a reversed WHILE statement</a:t>
            </a:r>
          </a:p>
          <a:p>
            <a:r>
              <a:rPr lang="en-GB" sz="2000" dirty="0"/>
              <a:t>Print numbers from 0 to 9: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2245176" y="1741165"/>
            <a:ext cx="473398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do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	</a:t>
            </a:r>
            <a:r>
              <a:rPr lang="en-US" dirty="0">
                <a:latin typeface="Courier New" panose="02070309020205020404" pitchFamily="49" charset="0"/>
              </a:rPr>
              <a:t>do this;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latin typeface="Courier New" panose="02070309020205020404" pitchFamily="49" charset="0"/>
              </a:rPr>
              <a:t>this statement is true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45176" y="4615968"/>
            <a:ext cx="252825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do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++;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EEFFF"/>
                </a:solidFill>
                <a:latin typeface="Courier New" panose="02070309020205020404" pitchFamily="49" charset="0"/>
              </a:rPr>
              <a:t>10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33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Open </a:t>
            </a:r>
            <a:r>
              <a:rPr lang="en-GB" sz="2400" i="1" dirty="0"/>
              <a:t>Snippets/08_Loop_Statements.ijm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116632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DEMO 8 – Loop Statements</a:t>
            </a:r>
          </a:p>
        </p:txBody>
      </p:sp>
    </p:spTree>
    <p:extLst>
      <p:ext uri="{BB962C8B-B14F-4D97-AF65-F5344CB8AC3E}">
        <p14:creationId xmlns:p14="http://schemas.microsoft.com/office/powerpoint/2010/main" val="282916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-27384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Problem 2 – Loop Statements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20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Open </a:t>
            </a:r>
            <a:r>
              <a:rPr lang="en-GB" sz="2800" i="1" dirty="0"/>
              <a:t>Problems/2_Loops.ijm</a:t>
            </a:r>
          </a:p>
        </p:txBody>
      </p:sp>
    </p:spTree>
    <p:extLst>
      <p:ext uri="{BB962C8B-B14F-4D97-AF65-F5344CB8AC3E}">
        <p14:creationId xmlns:p14="http://schemas.microsoft.com/office/powerpoint/2010/main" val="94411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13448" y="4869160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800" dirty="0"/>
              <a:t>7 – Conditional statements</a:t>
            </a:r>
          </a:p>
        </p:txBody>
      </p:sp>
    </p:spTree>
    <p:extLst>
      <p:ext uri="{BB962C8B-B14F-4D97-AF65-F5344CB8AC3E}">
        <p14:creationId xmlns:p14="http://schemas.microsoft.com/office/powerpoint/2010/main" val="76056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88640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412776"/>
            <a:ext cx="11593288" cy="496855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dirty="0"/>
              <a:t>IF: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runs a block of code if a specified condition is true</a:t>
            </a:r>
            <a:endParaRPr lang="en-GB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dirty="0"/>
              <a:t>ELSE: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combines with IF statement 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GB" dirty="0"/>
              <a:t>runs a block of code if the condition specified in the IF statement is not true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dirty="0"/>
              <a:t>ELSE IF: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GB" dirty="0"/>
              <a:t>combines with IF statement</a:t>
            </a:r>
            <a:endParaRPr lang="en-US" dirty="0"/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runs a block of code if the condition specified in the IF statement is not true but a second specified condition is true</a:t>
            </a:r>
          </a:p>
        </p:txBody>
      </p:sp>
    </p:spTree>
    <p:extLst>
      <p:ext uri="{BB962C8B-B14F-4D97-AF65-F5344CB8AC3E}">
        <p14:creationId xmlns:p14="http://schemas.microsoft.com/office/powerpoint/2010/main" val="307224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178114"/>
            <a:ext cx="8610600" cy="1029972"/>
          </a:xfrm>
        </p:spPr>
        <p:txBody>
          <a:bodyPr/>
          <a:lstStyle/>
          <a:p>
            <a:pPr algn="l"/>
            <a:r>
              <a:rPr lang="en-GB" dirty="0"/>
              <a:t>IF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7528" y="1640134"/>
            <a:ext cx="7955280" cy="1368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</a:rPr>
              <a:t>(this statement is true) {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</a:rPr>
              <a:t>	do this;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1847528" y="3274564"/>
            <a:ext cx="85689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393FF"/>
                </a:solidFill>
                <a:latin typeface="Courier New" panose="02070309020205020404" pitchFamily="49" charset="0"/>
              </a:rPr>
              <a:t>nImages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E2DB9C"/>
                </a:solidFill>
                <a:latin typeface="Courier New" panose="02070309020205020404" pitchFamily="49" charset="0"/>
              </a:rPr>
              <a:t>// get number of open images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title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getTitle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E2DB9C"/>
                </a:solidFill>
                <a:latin typeface="Courier New" panose="02070309020205020404" pitchFamily="49" charset="0"/>
              </a:rPr>
              <a:t>// get the title of the active image</a:t>
            </a:r>
          </a:p>
          <a:p>
            <a:pPr lvl="1"/>
            <a:r>
              <a:rPr lang="en-US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AFFD8"/>
                </a:solidFill>
                <a:latin typeface="Courier New" panose="02070309020205020404" pitchFamily="49" charset="0"/>
              </a:rPr>
              <a:t>"title: 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title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E2DB9C"/>
                </a:solidFill>
                <a:latin typeface="Courier New" panose="02070309020205020404" pitchFamily="49" charset="0"/>
              </a:rPr>
              <a:t>// print the image title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77767" y="4294690"/>
            <a:ext cx="7922689" cy="1654590"/>
            <a:chOff x="753767" y="3995323"/>
            <a:chExt cx="7922689" cy="1654590"/>
          </a:xfrm>
        </p:grpSpPr>
        <p:cxnSp>
          <p:nvCxnSpPr>
            <p:cNvPr id="7" name="Straight Arrow Connector 6"/>
            <p:cNvCxnSpPr>
              <a:cxnSpLocks/>
              <a:stCxn id="8" idx="1"/>
            </p:cNvCxnSpPr>
            <p:nvPr/>
          </p:nvCxnSpPr>
          <p:spPr>
            <a:xfrm flipH="1" flipV="1">
              <a:off x="753767" y="3995323"/>
              <a:ext cx="1009921" cy="105589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1763688" y="4452526"/>
              <a:ext cx="6912768" cy="119738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dirty="0"/>
                <a:t>Indentation inside conditional statements &amp; loops is considered good practice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770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188640"/>
            <a:ext cx="8610600" cy="1008112"/>
          </a:xfrm>
        </p:spPr>
        <p:txBody>
          <a:bodyPr/>
          <a:lstStyle/>
          <a:p>
            <a:pPr algn="l"/>
            <a:r>
              <a:rPr lang="en-GB" dirty="0"/>
              <a:t>IF-ELSE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7184" y="1772816"/>
            <a:ext cx="7955280" cy="20162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</a:rPr>
              <a:t>(this statement is true) {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</a:rPr>
              <a:t>	do this;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</a:rPr>
              <a:t>	do this;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2317184" y="4084176"/>
            <a:ext cx="74888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9393FF"/>
                </a:solidFill>
                <a:latin typeface="Courier New" panose="02070309020205020404" pitchFamily="49" charset="0"/>
              </a:rPr>
              <a:t>nImages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AFFD8"/>
                </a:solidFill>
                <a:latin typeface="Courier New" panose="02070309020205020404" pitchFamily="49" charset="0"/>
              </a:rPr>
              <a:t>"No images are open - exiting"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else 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AFFD8"/>
                </a:solidFill>
                <a:latin typeface="Courier New" panose="02070309020205020404" pitchFamily="49" charset="0"/>
              </a:rPr>
              <a:t>"Processing image 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getTitle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());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0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44757"/>
            <a:ext cx="8610600" cy="763963"/>
          </a:xfrm>
        </p:spPr>
        <p:txBody>
          <a:bodyPr/>
          <a:lstStyle/>
          <a:p>
            <a:pPr algn="l"/>
            <a:r>
              <a:rPr lang="en-GB" dirty="0"/>
              <a:t>IF-ELSE IF statements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47528" y="1347733"/>
            <a:ext cx="77048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US" dirty="0">
                <a:latin typeface="Courier New" panose="02070309020205020404" pitchFamily="49" charset="0"/>
              </a:rPr>
              <a:t>statement is true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do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this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else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US" dirty="0">
                <a:latin typeface="Courier New" panose="02070309020205020404" pitchFamily="49" charset="0"/>
              </a:rPr>
              <a:t>statement is true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	do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this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else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US" dirty="0">
                <a:latin typeface="Courier New" panose="02070309020205020404" pitchFamily="49" charset="0"/>
              </a:rPr>
              <a:t>statement is true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do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this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else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do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this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47528" y="4350003"/>
            <a:ext cx="74888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9393FF"/>
                </a:solidFill>
                <a:latin typeface="Courier New" panose="02070309020205020404" pitchFamily="49" charset="0"/>
              </a:rPr>
              <a:t>nImages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CAFFD8"/>
                </a:solidFill>
                <a:latin typeface="Courier New" panose="02070309020205020404" pitchFamily="49" charset="0"/>
              </a:rPr>
              <a:t>"No images are open - exiting"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else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9393FF"/>
                </a:solidFill>
                <a:latin typeface="Courier New" panose="02070309020205020404" pitchFamily="49" charset="0"/>
              </a:rPr>
              <a:t>nImages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EEFFF"/>
                </a:solidFill>
                <a:latin typeface="Courier New" panose="02070309020205020404" pitchFamily="49" charset="0"/>
              </a:rPr>
              <a:t>4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en-US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CAFFD8"/>
                </a:solidFill>
                <a:latin typeface="Courier New" panose="02070309020205020404" pitchFamily="49" charset="0"/>
              </a:rPr>
              <a:t>"Processing image "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getTitle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());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else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CAFFD8"/>
                </a:solidFill>
                <a:latin typeface="Courier New" panose="02070309020205020404" pitchFamily="49" charset="0"/>
              </a:rPr>
              <a:t>"Too many images open - aborting!"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6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91505"/>
            <a:ext cx="8610600" cy="1033239"/>
          </a:xfrm>
        </p:spPr>
        <p:txBody>
          <a:bodyPr/>
          <a:lstStyle/>
          <a:p>
            <a:pPr algn="l"/>
            <a:r>
              <a:rPr lang="en-GB" dirty="0"/>
              <a:t>“Nesting”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4" y="548680"/>
            <a:ext cx="5328592" cy="2160240"/>
          </a:xfrm>
        </p:spPr>
        <p:txBody>
          <a:bodyPr anchor="ctr">
            <a:normAutofit/>
          </a:bodyPr>
          <a:lstStyle/>
          <a:p>
            <a:r>
              <a:rPr lang="en-GB" sz="1600" dirty="0"/>
              <a:t>Any number of conditional and loop statements can be “nested” within each other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879976" y="905525"/>
            <a:ext cx="5544616" cy="144655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GB" sz="1100" dirty="0" err="1">
                <a:solidFill>
                  <a:srgbClr val="FFFFFF"/>
                </a:solidFill>
                <a:latin typeface="Courier New" panose="02070309020205020404" pitchFamily="49" charset="0"/>
              </a:rPr>
              <a:t>denom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CEEFFF"/>
                </a:solidFill>
                <a:latin typeface="Courier New" panose="02070309020205020404" pitchFamily="49" charset="0"/>
              </a:rPr>
              <a:t>3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1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&lt;=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CEEFFF"/>
                </a:solidFill>
                <a:latin typeface="Courier New" panose="02070309020205020404" pitchFamily="49" charset="0"/>
              </a:rPr>
              <a:t>30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%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 err="1">
                <a:solidFill>
                  <a:srgbClr val="FFFFFF"/>
                </a:solidFill>
                <a:latin typeface="Courier New" panose="02070309020205020404" pitchFamily="49" charset="0"/>
              </a:rPr>
              <a:t>denom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==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divisible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CAFFD8"/>
                </a:solidFill>
                <a:latin typeface="Courier New" panose="02070309020205020404" pitchFamily="49" charset="0"/>
              </a:rPr>
              <a:t>"is"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1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}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else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divisible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CAFFD8"/>
                </a:solidFill>
                <a:latin typeface="Courier New" panose="02070309020205020404" pitchFamily="49" charset="0"/>
              </a:rPr>
              <a:t>"is not"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1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} </a:t>
            </a:r>
            <a:r>
              <a:rPr lang="en-GB" sz="11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CAFFD8"/>
                </a:solidFill>
                <a:latin typeface="Courier New" panose="02070309020205020404" pitchFamily="49" charset="0"/>
              </a:rPr>
              <a:t>" "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divisible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CAFFD8"/>
                </a:solidFill>
                <a:latin typeface="Courier New" panose="02070309020205020404" pitchFamily="49" charset="0"/>
              </a:rPr>
              <a:t>" divisible by "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 err="1">
                <a:solidFill>
                  <a:srgbClr val="FFFFFF"/>
                </a:solidFill>
                <a:latin typeface="Courier New" panose="02070309020205020404" pitchFamily="49" charset="0"/>
              </a:rPr>
              <a:t>denom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1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} </a:t>
            </a:r>
            <a:endParaRPr lang="en-GB" sz="11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1344" y="3483223"/>
            <a:ext cx="5112568" cy="2530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However, excessive nesting is considered poor coding practice</a:t>
            </a:r>
          </a:p>
        </p:txBody>
      </p:sp>
      <p:sp>
        <p:nvSpPr>
          <p:cNvPr id="6" name="Rectangle 5"/>
          <p:cNvSpPr/>
          <p:nvPr/>
        </p:nvSpPr>
        <p:spPr>
          <a:xfrm>
            <a:off x="5879976" y="2755662"/>
            <a:ext cx="5976664" cy="39857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GB" sz="1100" dirty="0">
                <a:solidFill>
                  <a:srgbClr val="9393FF"/>
                </a:solidFill>
                <a:latin typeface="Courier New" panose="02070309020205020404" pitchFamily="49" charset="0"/>
              </a:rPr>
              <a:t>is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GB" sz="1100" dirty="0">
                <a:solidFill>
                  <a:srgbClr val="9393FF"/>
                </a:solidFill>
                <a:latin typeface="Courier New" panose="02070309020205020404" pitchFamily="49" charset="0"/>
              </a:rPr>
              <a:t>is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GB" sz="1100" dirty="0">
                <a:solidFill>
                  <a:srgbClr val="9393FF"/>
                </a:solidFill>
                <a:latin typeface="Courier New" panose="02070309020205020404" pitchFamily="49" charset="0"/>
              </a:rPr>
              <a:t>is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while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GB" sz="1100" dirty="0">
                <a:solidFill>
                  <a:srgbClr val="9393FF"/>
                </a:solidFill>
                <a:latin typeface="Courier New" panose="02070309020205020404" pitchFamily="49" charset="0"/>
              </a:rPr>
              <a:t>is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GB" sz="1100" dirty="0">
                <a:solidFill>
                  <a:srgbClr val="9393FF"/>
                </a:solidFill>
                <a:latin typeface="Courier New" panose="02070309020205020404" pitchFamily="49" charset="0"/>
              </a:rPr>
              <a:t>is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initialise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condition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increment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	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GB" sz="1100" dirty="0">
                <a:solidFill>
                  <a:srgbClr val="9393FF"/>
                </a:solidFill>
                <a:latin typeface="Courier New" panose="02070309020205020404" pitchFamily="49" charset="0"/>
              </a:rPr>
              <a:t>is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		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do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this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1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		}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else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		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GB" sz="1100" dirty="0">
                <a:solidFill>
                  <a:srgbClr val="9393FF"/>
                </a:solidFill>
                <a:latin typeface="Courier New" panose="02070309020205020404" pitchFamily="49" charset="0"/>
              </a:rPr>
              <a:t>is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			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do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this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1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			}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		}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	}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}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while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GB" sz="1100" dirty="0">
                <a:solidFill>
                  <a:srgbClr val="9393FF"/>
                </a:solidFill>
                <a:latin typeface="Courier New" panose="02070309020205020404" pitchFamily="49" charset="0"/>
              </a:rPr>
              <a:t>is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do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this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1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}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}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}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else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do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this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1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}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09616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-27384"/>
            <a:ext cx="9144000" cy="1052736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/>
              <a:t>DEMO 9 – Conditional Statements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Open </a:t>
            </a:r>
            <a:r>
              <a:rPr lang="en-GB" sz="2400" i="1" dirty="0"/>
              <a:t>Snippets/09_Conditional_Statements.ijm</a:t>
            </a:r>
          </a:p>
        </p:txBody>
      </p:sp>
    </p:spTree>
    <p:extLst>
      <p:ext uri="{BB962C8B-B14F-4D97-AF65-F5344CB8AC3E}">
        <p14:creationId xmlns:p14="http://schemas.microsoft.com/office/powerpoint/2010/main" val="126300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91756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Recap of 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9536" y="2348880"/>
            <a:ext cx="9145016" cy="374441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Introduced IJ Macro/Scripting Language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Use of FIJI’s Script Editor</a:t>
            </a:r>
          </a:p>
          <a:p>
            <a:pPr>
              <a:lnSpc>
                <a:spcPct val="150000"/>
              </a:lnSpc>
            </a:pPr>
            <a:r>
              <a:rPr lang="en-GB" dirty="0"/>
              <a:t>Different Types of Variables: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Numerical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Strings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Boolean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73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-27384"/>
            <a:ext cx="9144000" cy="1052736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/>
              <a:t>Problem 3 – Conditional Statements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20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Open </a:t>
            </a:r>
            <a:r>
              <a:rPr lang="en-GB" sz="2400" i="1" dirty="0"/>
              <a:t>Problems/3_Conditional_Statements.ijm</a:t>
            </a:r>
          </a:p>
        </p:txBody>
      </p:sp>
    </p:spTree>
    <p:extLst>
      <p:ext uri="{BB962C8B-B14F-4D97-AF65-F5344CB8AC3E}">
        <p14:creationId xmlns:p14="http://schemas.microsoft.com/office/powerpoint/2010/main" val="2940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13448" y="4869160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800" dirty="0"/>
              <a:t>5 – Using Built-In Functions</a:t>
            </a:r>
          </a:p>
        </p:txBody>
      </p:sp>
    </p:spTree>
    <p:extLst>
      <p:ext uri="{BB962C8B-B14F-4D97-AF65-F5344CB8AC3E}">
        <p14:creationId xmlns:p14="http://schemas.microsoft.com/office/powerpoint/2010/main" val="428509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878" y="-27384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The Get Directory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6860" y="1402472"/>
            <a:ext cx="9738280" cy="195452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000" b="1" dirty="0" err="1"/>
              <a:t>getDirectory</a:t>
            </a:r>
            <a:r>
              <a:rPr lang="en-GB" sz="2000" b="1" dirty="0"/>
              <a:t>(string)</a:t>
            </a:r>
          </a:p>
          <a:p>
            <a:pPr algn="just"/>
            <a:r>
              <a:rPr lang="en-GB" sz="2000" dirty="0"/>
              <a:t>Displays a “choose directory” dialog and returns the selected directory. </a:t>
            </a:r>
          </a:p>
          <a:p>
            <a:pPr algn="just"/>
            <a:r>
              <a:rPr lang="en-GB" sz="2000" dirty="0"/>
              <a:t>Returns an “empty” string if the specified directory is not found.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692" y="2852936"/>
            <a:ext cx="5544616" cy="364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3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44624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The Get File List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360" y="1402472"/>
            <a:ext cx="7955280" cy="188251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000" b="1" dirty="0" err="1"/>
              <a:t>getFileList</a:t>
            </a:r>
            <a:r>
              <a:rPr lang="en-GB" sz="2000" b="1" dirty="0"/>
              <a:t>(directory)</a:t>
            </a:r>
          </a:p>
          <a:p>
            <a:pPr algn="just"/>
            <a:r>
              <a:rPr lang="en-GB" sz="2000" dirty="0"/>
              <a:t>Returns a list of the file names in the specified directory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720" y="2636913"/>
            <a:ext cx="6344560" cy="405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7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00852"/>
            <a:ext cx="8610600" cy="1013588"/>
          </a:xfrm>
        </p:spPr>
        <p:txBody>
          <a:bodyPr/>
          <a:lstStyle/>
          <a:p>
            <a:pPr algn="l"/>
            <a:r>
              <a:rPr lang="en-GB" dirty="0"/>
              <a:t>The ENDS WITH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360" y="1330464"/>
            <a:ext cx="7955280" cy="188251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b="1" dirty="0" err="1"/>
              <a:t>endsWith</a:t>
            </a:r>
            <a:r>
              <a:rPr lang="en-US" sz="2000" b="1" dirty="0"/>
              <a:t>(string, suffix)</a:t>
            </a:r>
          </a:p>
          <a:p>
            <a:pPr marL="0" indent="0" algn="just">
              <a:buNone/>
            </a:pPr>
            <a:br>
              <a:rPr lang="en-GB" sz="2000" dirty="0"/>
            </a:br>
            <a:r>
              <a:rPr lang="en-US" sz="2000" dirty="0"/>
              <a:t>Returns </a:t>
            </a:r>
            <a:r>
              <a:rPr lang="en-US" sz="2000" i="1" dirty="0"/>
              <a:t>true</a:t>
            </a:r>
            <a:r>
              <a:rPr lang="en-US" sz="2000" dirty="0"/>
              <a:t> if </a:t>
            </a:r>
            <a:r>
              <a:rPr lang="en-US" sz="2000" i="1" dirty="0"/>
              <a:t>string</a:t>
            </a:r>
            <a:r>
              <a:rPr lang="en-US" sz="2000" dirty="0"/>
              <a:t> ends with </a:t>
            </a:r>
            <a:r>
              <a:rPr lang="en-US" sz="2000" i="1" dirty="0"/>
              <a:t>suffix</a:t>
            </a:r>
            <a:r>
              <a:rPr lang="en-US" sz="2000" dirty="0"/>
              <a:t>, otherwise returns false;</a:t>
            </a:r>
            <a:endParaRPr lang="en-GB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0" y="2780928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623392" y="3623714"/>
            <a:ext cx="10512152" cy="2757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Check whether the variable file ends with specified suffix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In other words, check if the file is of the specified file format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Processing the wrong file type will likely produce an error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Good example of error checking – never assume the user knows what they are doing!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227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5680" y="4869160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800" dirty="0"/>
              <a:t>9 – Manipulating files</a:t>
            </a:r>
          </a:p>
        </p:txBody>
      </p:sp>
    </p:spTree>
    <p:extLst>
      <p:ext uri="{BB962C8B-B14F-4D97-AF65-F5344CB8AC3E}">
        <p14:creationId xmlns:p14="http://schemas.microsoft.com/office/powerpoint/2010/main" val="112600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16632"/>
            <a:ext cx="8610600" cy="1008112"/>
          </a:xfrm>
        </p:spPr>
        <p:txBody>
          <a:bodyPr/>
          <a:lstStyle/>
          <a:p>
            <a:pPr algn="l"/>
            <a:r>
              <a:rPr lang="en-GB" dirty="0"/>
              <a:t>File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1160" y="1124744"/>
            <a:ext cx="7955280" cy="5472608"/>
          </a:xfrm>
        </p:spPr>
        <p:txBody>
          <a:bodyPr>
            <a:normAutofit/>
          </a:bodyPr>
          <a:lstStyle/>
          <a:p>
            <a:pPr algn="just"/>
            <a:r>
              <a:rPr lang="en-GB" sz="2400" dirty="0"/>
              <a:t>Get information about a file</a:t>
            </a:r>
          </a:p>
          <a:p>
            <a:pPr algn="just"/>
            <a:r>
              <a:rPr lang="en-GB" sz="2400" dirty="0"/>
              <a:t>Read or write a text file</a:t>
            </a:r>
          </a:p>
          <a:p>
            <a:pPr algn="just"/>
            <a:r>
              <a:rPr lang="en-GB" sz="2400" dirty="0"/>
              <a:t>Create a directory</a:t>
            </a:r>
          </a:p>
          <a:p>
            <a:pPr algn="just"/>
            <a:r>
              <a:rPr lang="en-GB" sz="2400" dirty="0"/>
              <a:t>Delete, rename or move a file or directory.</a:t>
            </a:r>
          </a:p>
          <a:p>
            <a:pPr algn="just"/>
            <a:endParaRPr lang="en-GB" sz="2400" b="1" dirty="0"/>
          </a:p>
          <a:p>
            <a:pPr algn="just"/>
            <a:endParaRPr lang="en-GB" sz="2400" b="1" dirty="0"/>
          </a:p>
          <a:p>
            <a:pPr algn="just"/>
            <a:r>
              <a:rPr lang="en-GB" sz="2400" b="1" dirty="0" err="1"/>
              <a:t>File.exists</a:t>
            </a:r>
            <a:r>
              <a:rPr lang="en-GB" sz="2400" b="1" dirty="0"/>
              <a:t>(path)</a:t>
            </a:r>
            <a:endParaRPr lang="en-GB" sz="2400" dirty="0"/>
          </a:p>
          <a:p>
            <a:pPr lvl="1" algn="just"/>
            <a:r>
              <a:rPr lang="en-GB" dirty="0"/>
              <a:t>Returns true if the specified file exists.</a:t>
            </a:r>
          </a:p>
          <a:p>
            <a:pPr algn="just"/>
            <a:r>
              <a:rPr lang="en-GB" sz="2400" b="1" dirty="0" err="1"/>
              <a:t>File.makeDirectory</a:t>
            </a:r>
            <a:r>
              <a:rPr lang="en-GB" sz="2400" b="1" dirty="0"/>
              <a:t>(path)</a:t>
            </a:r>
            <a:endParaRPr lang="en-GB" sz="2400" dirty="0"/>
          </a:p>
          <a:p>
            <a:pPr lvl="1" algn="just"/>
            <a:r>
              <a:rPr lang="en-GB" dirty="0"/>
              <a:t>Creates a directory.</a:t>
            </a:r>
          </a:p>
          <a:p>
            <a:pPr algn="just"/>
            <a:r>
              <a:rPr lang="en-GB" sz="2400" b="1" dirty="0" err="1"/>
              <a:t>File.separator</a:t>
            </a:r>
            <a:endParaRPr lang="en-GB" sz="2400" dirty="0"/>
          </a:p>
          <a:p>
            <a:pPr lvl="1" algn="just"/>
            <a:r>
              <a:rPr lang="en-GB" dirty="0"/>
              <a:t>Returns the file name separator character ("/" or "\").</a:t>
            </a:r>
          </a:p>
        </p:txBody>
      </p:sp>
    </p:spTree>
    <p:extLst>
      <p:ext uri="{BB962C8B-B14F-4D97-AF65-F5344CB8AC3E}">
        <p14:creationId xmlns:p14="http://schemas.microsoft.com/office/powerpoint/2010/main" val="12734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-27384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DEMO 11 – File Functions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Open </a:t>
            </a:r>
            <a:r>
              <a:rPr lang="en-GB" sz="2400" i="1" dirty="0"/>
              <a:t>Snippets/11_File_Functions.ijm</a:t>
            </a:r>
          </a:p>
        </p:txBody>
      </p:sp>
    </p:spTree>
    <p:extLst>
      <p:ext uri="{BB962C8B-B14F-4D97-AF65-F5344CB8AC3E}">
        <p14:creationId xmlns:p14="http://schemas.microsoft.com/office/powerpoint/2010/main" val="55618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5680" y="4869160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800" dirty="0"/>
              <a:t>10 – Manipulating images</a:t>
            </a:r>
          </a:p>
        </p:txBody>
      </p:sp>
    </p:spTree>
    <p:extLst>
      <p:ext uri="{BB962C8B-B14F-4D97-AF65-F5344CB8AC3E}">
        <p14:creationId xmlns:p14="http://schemas.microsoft.com/office/powerpoint/2010/main" val="38817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1344" y="1"/>
            <a:ext cx="9144000" cy="1052736"/>
          </a:xfrm>
        </p:spPr>
        <p:txBody>
          <a:bodyPr/>
          <a:lstStyle/>
          <a:p>
            <a:r>
              <a:rPr lang="en-GB" dirty="0"/>
              <a:t>Let’s do something with images!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072" y="1052738"/>
            <a:ext cx="9611464" cy="5544615"/>
          </a:xfrm>
        </p:spPr>
        <p:txBody>
          <a:bodyPr>
            <a:noAutofit/>
          </a:bodyPr>
          <a:lstStyle/>
          <a:p>
            <a:pPr algn="just"/>
            <a:r>
              <a:rPr lang="en-GB" sz="2400" dirty="0"/>
              <a:t>We have a script that will open images and create directories</a:t>
            </a:r>
          </a:p>
          <a:p>
            <a:pPr algn="just"/>
            <a:r>
              <a:rPr lang="en-GB" sz="2400" dirty="0"/>
              <a:t>Now we need to do something with the images</a:t>
            </a:r>
          </a:p>
          <a:p>
            <a:pPr algn="just"/>
            <a:endParaRPr lang="en-GB" sz="2400" dirty="0"/>
          </a:p>
          <a:p>
            <a:pPr algn="just"/>
            <a:endParaRPr lang="en-GB" sz="2400" dirty="0"/>
          </a:p>
          <a:p>
            <a:pPr algn="just"/>
            <a:r>
              <a:rPr lang="en-GB" sz="2400" dirty="0"/>
              <a:t>Q: How do we direct FIJI to a particular image?</a:t>
            </a:r>
          </a:p>
          <a:p>
            <a:pPr algn="just"/>
            <a:r>
              <a:rPr lang="en-GB" sz="2400" dirty="0"/>
              <a:t>A: We need to know the image names</a:t>
            </a:r>
          </a:p>
          <a:p>
            <a:pPr marL="0" indent="0" algn="just">
              <a:buNone/>
            </a:pPr>
            <a:endParaRPr lang="en-GB" sz="2400" b="1" dirty="0"/>
          </a:p>
          <a:p>
            <a:pPr algn="just"/>
            <a:endParaRPr lang="en-GB" sz="2400" b="1" dirty="0"/>
          </a:p>
          <a:p>
            <a:r>
              <a:rPr lang="en-US" sz="2400" b="1" dirty="0" err="1"/>
              <a:t>getList</a:t>
            </a:r>
            <a:r>
              <a:rPr lang="en-US" sz="2400" b="1" dirty="0"/>
              <a:t>("</a:t>
            </a:r>
            <a:r>
              <a:rPr lang="en-US" sz="2400" b="1" dirty="0" err="1"/>
              <a:t>image.titles</a:t>
            </a:r>
            <a:r>
              <a:rPr lang="en-US" sz="2400" b="1" dirty="0"/>
              <a:t>")</a:t>
            </a:r>
          </a:p>
          <a:p>
            <a:pPr lvl="1"/>
            <a:r>
              <a:rPr lang="en-US" dirty="0"/>
              <a:t>Returns a list (array) of image window titles.</a:t>
            </a:r>
          </a:p>
          <a:p>
            <a:r>
              <a:rPr lang="en-US" sz="2400" b="1" dirty="0" err="1"/>
              <a:t>getList</a:t>
            </a:r>
            <a:r>
              <a:rPr lang="en-US" sz="2400" b="1" dirty="0"/>
              <a:t>("</a:t>
            </a:r>
            <a:r>
              <a:rPr lang="en-US" sz="2400" b="1" dirty="0" err="1"/>
              <a:t>window.titles</a:t>
            </a:r>
            <a:r>
              <a:rPr lang="en-US" sz="2400" b="1" dirty="0"/>
              <a:t>")</a:t>
            </a:r>
            <a:endParaRPr lang="en-US" sz="2400" dirty="0"/>
          </a:p>
          <a:p>
            <a:pPr lvl="1"/>
            <a:r>
              <a:rPr lang="en-US" dirty="0"/>
              <a:t>Returns a list (array) of non-image window titles.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925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188640"/>
            <a:ext cx="8610600" cy="1293028"/>
          </a:xfrm>
        </p:spPr>
        <p:txBody>
          <a:bodyPr/>
          <a:lstStyle/>
          <a:p>
            <a:r>
              <a:rPr lang="en-GB" dirty="0"/>
              <a:t>What do we hope to achieve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772816"/>
            <a:ext cx="5904656" cy="1512168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/>
              <a:t>Build a batch processing template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7752184" y="1124744"/>
          <a:ext cx="3888432" cy="2849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7752184" y="3820122"/>
          <a:ext cx="3888432" cy="2849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551384" y="4468194"/>
            <a:ext cx="6912768" cy="151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-GB" sz="2400" dirty="0"/>
              <a:t>Customise template for specific task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456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4" grpId="0">
        <p:bldAsOne/>
      </p:bldGraphic>
      <p:bldGraphic spid="5" grpId="0">
        <p:bldAsOne/>
      </p:bldGraphic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988840"/>
            <a:ext cx="10873208" cy="288032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dirty="0"/>
              <a:t>Before doing anything with an image, we need to tell FIJI which image we want to work on…</a:t>
            </a:r>
          </a:p>
          <a:p>
            <a:pPr marL="0" indent="0" algn="just">
              <a:buNone/>
            </a:pPr>
            <a:endParaRPr lang="en-GB" sz="2400" b="1" dirty="0"/>
          </a:p>
          <a:p>
            <a:r>
              <a:rPr lang="en-US" sz="2400" b="1" dirty="0" err="1"/>
              <a:t>selectWindow</a:t>
            </a:r>
            <a:r>
              <a:rPr lang="en-US" sz="2400" b="1" dirty="0"/>
              <a:t>("name")</a:t>
            </a:r>
          </a:p>
          <a:p>
            <a:pPr lvl="1"/>
            <a:r>
              <a:rPr lang="en-US" dirty="0"/>
              <a:t>Activates the window with the title "name".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6697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16632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Close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32048" y="1268413"/>
            <a:ext cx="11136560" cy="5329237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close()</a:t>
            </a:r>
            <a:endParaRPr lang="en-US" sz="2800" dirty="0"/>
          </a:p>
          <a:p>
            <a:pPr lvl="1">
              <a:lnSpc>
                <a:spcPct val="150000"/>
              </a:lnSpc>
            </a:pPr>
            <a:r>
              <a:rPr lang="en-US" sz="2400" dirty="0"/>
              <a:t>Closes the active image.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close(pattern)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Closes windows whose title matches 'pattern'.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For example, close("</a:t>
            </a:r>
            <a:r>
              <a:rPr lang="en-US" sz="2400" dirty="0" err="1"/>
              <a:t>Histo</a:t>
            </a:r>
            <a:r>
              <a:rPr lang="en-US" sz="2400" dirty="0"/>
              <a:t>*") would close all histogram windows.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Use close("*") to close all image windows.</a:t>
            </a:r>
          </a:p>
        </p:txBody>
      </p:sp>
    </p:spTree>
    <p:extLst>
      <p:ext uri="{BB962C8B-B14F-4D97-AF65-F5344CB8AC3E}">
        <p14:creationId xmlns:p14="http://schemas.microsoft.com/office/powerpoint/2010/main" val="340101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C3E363-C1DB-4AF3-B725-7A51EDBA2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716" y="2036432"/>
            <a:ext cx="5178892" cy="2256664"/>
          </a:xfrm>
          <a:solidFill>
            <a:schemeClr val="bg1">
              <a:alpha val="75000"/>
            </a:schemeClr>
          </a:solidFill>
          <a:ln w="19050">
            <a:noFill/>
            <a:prstDash val="dash"/>
          </a:ln>
        </p:spPr>
        <p:txBody>
          <a:bodyPr anchor="ctr">
            <a:normAutofit/>
          </a:bodyPr>
          <a:lstStyle/>
          <a:p>
            <a:r>
              <a:rPr lang="en-GB" sz="4200" dirty="0"/>
              <a:t>Thanks for sticking around</a:t>
            </a:r>
          </a:p>
        </p:txBody>
      </p:sp>
      <p:pic>
        <p:nvPicPr>
          <p:cNvPr id="6" name="source">
            <a:hlinkClick r:id="" action="ppaction://media"/>
            <a:extLst>
              <a:ext uri="{FF2B5EF4-FFF2-40B4-BE49-F238E27FC236}">
                <a16:creationId xmlns:a16="http://schemas.microsoft.com/office/drawing/2014/main" id="{7C152BA1-B116-481E-9472-97D187286F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9129" y="1858405"/>
            <a:ext cx="4106754" cy="3311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CEB8A-3680-4B0D-A49C-702759F7B0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30" t="16738" r="2493" b="28222"/>
          <a:stretch/>
        </p:blipFill>
        <p:spPr>
          <a:xfrm>
            <a:off x="695400" y="5420636"/>
            <a:ext cx="3023008" cy="1320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509CD8-CA98-4E80-A151-E5DC34F195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5" b="74832"/>
          <a:stretch/>
        </p:blipFill>
        <p:spPr>
          <a:xfrm>
            <a:off x="709129" y="116632"/>
            <a:ext cx="5474608" cy="1491440"/>
          </a:xfrm>
          <a:prstGeom prst="rect">
            <a:avLst/>
          </a:prstGeom>
          <a:ln w="28575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8BC1A3-ECFB-4A4F-817F-2F508690D7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" t="18676" r="60356" b="46791"/>
          <a:stretch/>
        </p:blipFill>
        <p:spPr>
          <a:xfrm>
            <a:off x="5913429" y="4005064"/>
            <a:ext cx="5583171" cy="2736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0EB796-BA84-46F2-BD02-374584EBE2A2}"/>
              </a:ext>
            </a:extLst>
          </p:cNvPr>
          <p:cNvSpPr txBox="1"/>
          <p:nvPr/>
        </p:nvSpPr>
        <p:spPr>
          <a:xfrm>
            <a:off x="7802830" y="378374"/>
            <a:ext cx="2692019" cy="96795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dirty="0">
                <a:hlinkClick r:id="rId9"/>
              </a:rPr>
              <a:t>david.barry@crick.ac.uk</a:t>
            </a:r>
            <a:endParaRPr lang="en-GB" sz="2000" dirty="0"/>
          </a:p>
          <a:p>
            <a:pPr algn="ctr">
              <a:lnSpc>
                <a:spcPct val="150000"/>
              </a:lnSpc>
            </a:pPr>
            <a:r>
              <a:rPr lang="en-GB" sz="2000" dirty="0"/>
              <a:t>SW302</a:t>
            </a:r>
          </a:p>
        </p:txBody>
      </p:sp>
    </p:spTree>
    <p:extLst>
      <p:ext uri="{BB962C8B-B14F-4D97-AF65-F5344CB8AC3E}">
        <p14:creationId xmlns:p14="http://schemas.microsoft.com/office/powerpoint/2010/main" val="23528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34633-525D-4830-821B-F6166E4C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Useful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56A77-BD53-4523-BF83-630F0BD45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https://doi.org/10.1371/journal.pcbi.1007433</a:t>
            </a:r>
            <a:endParaRPr lang="en-GB" dirty="0"/>
          </a:p>
          <a:p>
            <a:r>
              <a:rPr lang="en-GB" dirty="0">
                <a:hlinkClick r:id="rId3"/>
              </a:rPr>
              <a:t>https://doi.</a:t>
            </a:r>
            <a:r>
              <a:rPr lang="en-GB">
                <a:hlinkClick r:id="rId3"/>
              </a:rPr>
              <a:t>org/10.1371/journal.pcbi.1005871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09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04" y="149485"/>
            <a:ext cx="8610600" cy="831242"/>
          </a:xfrm>
        </p:spPr>
        <p:txBody>
          <a:bodyPr/>
          <a:lstStyle/>
          <a:p>
            <a:pPr algn="l"/>
            <a:r>
              <a:rPr lang="en-GB" dirty="0"/>
              <a:t>Challenge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7528" y="980728"/>
            <a:ext cx="7955280" cy="44235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Split all images into their constituent channels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00" y="4548515"/>
            <a:ext cx="2835000" cy="21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496" y="4548515"/>
            <a:ext cx="2835000" cy="21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006" y="1412776"/>
            <a:ext cx="3007991" cy="25769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4548515"/>
            <a:ext cx="2835000" cy="2160000"/>
          </a:xfrm>
          <a:prstGeom prst="rect">
            <a:avLst/>
          </a:prstGeom>
        </p:spPr>
      </p:pic>
      <p:cxnSp>
        <p:nvCxnSpPr>
          <p:cNvPr id="8" name="Elbow Connector 7"/>
          <p:cNvCxnSpPr>
            <a:stCxn id="6" idx="2"/>
            <a:endCxn id="7" idx="0"/>
          </p:cNvCxnSpPr>
          <p:nvPr/>
        </p:nvCxnSpPr>
        <p:spPr>
          <a:xfrm rot="5400000">
            <a:off x="4293090" y="2745603"/>
            <a:ext cx="558829" cy="304699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6" idx="2"/>
            <a:endCxn id="4" idx="0"/>
          </p:cNvCxnSpPr>
          <p:nvPr/>
        </p:nvCxnSpPr>
        <p:spPr>
          <a:xfrm rot="5400000">
            <a:off x="5816588" y="4269101"/>
            <a:ext cx="558829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5" idx="0"/>
          </p:cNvCxnSpPr>
          <p:nvPr/>
        </p:nvCxnSpPr>
        <p:spPr>
          <a:xfrm rot="16200000" flipH="1">
            <a:off x="7340085" y="2745603"/>
            <a:ext cx="558829" cy="3046995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59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88640"/>
            <a:ext cx="10820400" cy="1293028"/>
          </a:xfrm>
        </p:spPr>
        <p:txBody>
          <a:bodyPr/>
          <a:lstStyle/>
          <a:p>
            <a:pPr algn="l"/>
            <a:r>
              <a:rPr lang="en-GB" dirty="0"/>
              <a:t>we begin by defining a variable…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...</a:t>
            </a:r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35360" y="313200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3132000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30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/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...</a:t>
            </a:r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07368" y="3501006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3501006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45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/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...</a:t>
            </a:r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51384" y="3861048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3861048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22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/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...</a:t>
            </a:r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51464" y="4221086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4221086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80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0000" y="2194560"/>
            <a:ext cx="9072504" cy="406908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378904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3789040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55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318" y="82127"/>
            <a:ext cx="8610600" cy="1042615"/>
          </a:xfrm>
        </p:spPr>
        <p:txBody>
          <a:bodyPr/>
          <a:lstStyle/>
          <a:p>
            <a:pPr algn="l"/>
            <a:r>
              <a:rPr lang="en-GB" dirty="0"/>
              <a:t>Flow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544" y="1268760"/>
            <a:ext cx="7955280" cy="2736304"/>
          </a:xfrm>
        </p:spPr>
        <p:txBody>
          <a:bodyPr>
            <a:normAutofit/>
          </a:bodyPr>
          <a:lstStyle/>
          <a:p>
            <a:r>
              <a:rPr lang="en-GB" sz="1800" dirty="0"/>
              <a:t>It is often desirable to control when statements are executed</a:t>
            </a:r>
          </a:p>
          <a:p>
            <a:pPr lvl="1"/>
            <a:r>
              <a:rPr lang="en-GB" sz="1600" dirty="0"/>
              <a:t>Sometimes, statements should be skipped altogether</a:t>
            </a:r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r>
              <a:rPr lang="en-GB" sz="1600" dirty="0"/>
              <a:t>Other times, the same statement should be executed repeatedly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91544" y="4725143"/>
            <a:ext cx="8844284" cy="5760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Can be subdivided into conditional statements and loop statements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4468618" y="2132856"/>
            <a:ext cx="3283566" cy="792088"/>
            <a:chOff x="2944618" y="1556792"/>
            <a:chExt cx="3283566" cy="792088"/>
          </a:xfrm>
        </p:grpSpPr>
        <p:sp>
          <p:nvSpPr>
            <p:cNvPr id="7" name="Oval 6"/>
            <p:cNvSpPr/>
            <p:nvPr/>
          </p:nvSpPr>
          <p:spPr>
            <a:xfrm>
              <a:off x="2944618" y="2060848"/>
              <a:ext cx="288032" cy="288032"/>
            </a:xfrm>
            <a:prstGeom prst="ellipse">
              <a:avLst/>
            </a:prstGeom>
            <a:solidFill>
              <a:srgbClr val="1C74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039140" y="1556792"/>
              <a:ext cx="288032" cy="28803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133662" y="2060848"/>
              <a:ext cx="288032" cy="288032"/>
            </a:xfrm>
            <a:prstGeom prst="ellipse">
              <a:avLst/>
            </a:prstGeom>
            <a:solidFill>
              <a:srgbClr val="1C74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>
              <a:stCxn id="7" idx="7"/>
              <a:endCxn id="9" idx="2"/>
            </p:cNvCxnSpPr>
            <p:nvPr/>
          </p:nvCxnSpPr>
          <p:spPr>
            <a:xfrm flipV="1">
              <a:off x="3190469" y="1700808"/>
              <a:ext cx="848671" cy="402221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7" idx="6"/>
              <a:endCxn id="10" idx="2"/>
            </p:cNvCxnSpPr>
            <p:nvPr/>
          </p:nvCxnSpPr>
          <p:spPr>
            <a:xfrm>
              <a:off x="3232650" y="2204864"/>
              <a:ext cx="1901012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9" idx="6"/>
              <a:endCxn id="10" idx="1"/>
            </p:cNvCxnSpPr>
            <p:nvPr/>
          </p:nvCxnSpPr>
          <p:spPr>
            <a:xfrm>
              <a:off x="4327172" y="1700808"/>
              <a:ext cx="848671" cy="402221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0" idx="6"/>
            </p:cNvCxnSpPr>
            <p:nvPr/>
          </p:nvCxnSpPr>
          <p:spPr>
            <a:xfrm>
              <a:off x="5421694" y="2204864"/>
              <a:ext cx="806490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4943872" y="3926706"/>
            <a:ext cx="2318658" cy="294382"/>
            <a:chOff x="3419872" y="3258435"/>
            <a:chExt cx="2318658" cy="294382"/>
          </a:xfrm>
        </p:grpSpPr>
        <p:sp>
          <p:nvSpPr>
            <p:cNvPr id="46" name="Oval 45"/>
            <p:cNvSpPr/>
            <p:nvPr/>
          </p:nvSpPr>
          <p:spPr>
            <a:xfrm>
              <a:off x="3419872" y="3258435"/>
              <a:ext cx="288032" cy="288032"/>
            </a:xfrm>
            <a:prstGeom prst="ellipse">
              <a:avLst/>
            </a:prstGeom>
            <a:solidFill>
              <a:srgbClr val="1C74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4644008" y="3258435"/>
              <a:ext cx="288032" cy="288032"/>
            </a:xfrm>
            <a:prstGeom prst="ellipse">
              <a:avLst/>
            </a:prstGeom>
            <a:solidFill>
              <a:srgbClr val="1C74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46" idx="6"/>
              <a:endCxn id="48" idx="2"/>
            </p:cNvCxnSpPr>
            <p:nvPr/>
          </p:nvCxnSpPr>
          <p:spPr>
            <a:xfrm>
              <a:off x="3707904" y="3402451"/>
              <a:ext cx="936104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8" idx="6"/>
            </p:cNvCxnSpPr>
            <p:nvPr/>
          </p:nvCxnSpPr>
          <p:spPr>
            <a:xfrm flipV="1">
              <a:off x="4932040" y="3402450"/>
              <a:ext cx="806490" cy="1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urved Connector 59"/>
            <p:cNvCxnSpPr>
              <a:stCxn id="46" idx="0"/>
              <a:endCxn id="46" idx="4"/>
            </p:cNvCxnSpPr>
            <p:nvPr/>
          </p:nvCxnSpPr>
          <p:spPr>
            <a:xfrm rot="16200000" flipH="1">
              <a:off x="3419872" y="3402451"/>
              <a:ext cx="288032" cy="12700"/>
            </a:xfrm>
            <a:prstGeom prst="curvedConnector5">
              <a:avLst>
                <a:gd name="adj1" fmla="val -75133"/>
                <a:gd name="adj2" fmla="val -5322016"/>
                <a:gd name="adj3" fmla="val 192064"/>
              </a:avLst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6708576" y="5438254"/>
            <a:ext cx="3275856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Looping Statements:</a:t>
            </a:r>
          </a:p>
          <a:p>
            <a:pPr lvl="1"/>
            <a:r>
              <a:rPr lang="en-GB" dirty="0"/>
              <a:t>FOR</a:t>
            </a:r>
          </a:p>
          <a:p>
            <a:pPr lvl="1"/>
            <a:r>
              <a:rPr lang="en-GB" dirty="0"/>
              <a:t>WHILE</a:t>
            </a:r>
          </a:p>
          <a:p>
            <a:pPr lvl="1"/>
            <a:r>
              <a:rPr lang="en-GB" dirty="0"/>
              <a:t>DO WHILE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9576" y="5438254"/>
            <a:ext cx="457200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/>
              <a:t>Conditional Statements:</a:t>
            </a:r>
          </a:p>
          <a:p>
            <a:pPr lvl="1"/>
            <a:r>
              <a:rPr lang="en-GB" dirty="0"/>
              <a:t>IF</a:t>
            </a:r>
          </a:p>
          <a:p>
            <a:pPr lvl="1"/>
            <a:r>
              <a:rPr lang="en-GB" dirty="0"/>
              <a:t>ELSE</a:t>
            </a:r>
          </a:p>
          <a:p>
            <a:pPr lvl="1"/>
            <a:r>
              <a:rPr lang="en-GB" dirty="0"/>
              <a:t>ELSE IF</a:t>
            </a:r>
          </a:p>
        </p:txBody>
      </p:sp>
    </p:spTree>
    <p:extLst>
      <p:ext uri="{BB962C8B-B14F-4D97-AF65-F5344CB8AC3E}">
        <p14:creationId xmlns:p14="http://schemas.microsoft.com/office/powerpoint/2010/main" val="14961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2195513"/>
            <a:ext cx="9072562" cy="685165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endParaRPr lang="en-GB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output directory"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"Output: "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4581126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4581126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28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47740"/>
            <a:ext cx="8610600" cy="1293028"/>
          </a:xfrm>
        </p:spPr>
        <p:txBody>
          <a:bodyPr/>
          <a:lstStyle/>
          <a:p>
            <a:r>
              <a:rPr lang="en-GB" dirty="0"/>
              <a:t>The Set Batch Mode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368" y="1412776"/>
            <a:ext cx="11521280" cy="2592288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600"/>
              </a:spcAft>
              <a:buNone/>
            </a:pPr>
            <a:r>
              <a:rPr lang="en-US" sz="2400" b="1" dirty="0" err="1"/>
              <a:t>setBatchMode</a:t>
            </a:r>
            <a:r>
              <a:rPr lang="en-US" sz="2400" b="1" dirty="0"/>
              <a:t>(</a:t>
            </a:r>
            <a:r>
              <a:rPr lang="en-US" sz="2400" b="1" dirty="0" err="1"/>
              <a:t>arg</a:t>
            </a:r>
            <a:r>
              <a:rPr lang="en-US" sz="2400" b="1" dirty="0"/>
              <a:t>)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Controls whether images are visible or hidden during macro execution. </a:t>
            </a:r>
          </a:p>
          <a:p>
            <a:pPr>
              <a:spcAft>
                <a:spcPts val="600"/>
              </a:spcAft>
            </a:pPr>
            <a:r>
              <a:rPr lang="en-GB" sz="2400" dirty="0"/>
              <a:t>Why is this useful?</a:t>
            </a:r>
          </a:p>
          <a:p>
            <a:pPr lvl="1">
              <a:spcAft>
                <a:spcPts val="600"/>
              </a:spcAft>
            </a:pPr>
            <a:r>
              <a:rPr lang="en-GB" dirty="0"/>
              <a:t>Interacting with a window mid-macro can cause errors</a:t>
            </a:r>
            <a:endParaRPr lang="en-US" dirty="0"/>
          </a:p>
          <a:p>
            <a:pPr lvl="1">
              <a:spcAft>
                <a:spcPts val="600"/>
              </a:spcAft>
            </a:pPr>
            <a:r>
              <a:rPr lang="en-US" dirty="0"/>
              <a:t>Batch mode macros run up to 20x faster.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1487488" y="4077072"/>
          <a:ext cx="9180512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900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5" grpId="0">
        <p:bldAsOne/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8" y="-27384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DEMO 7 – Batch Mode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Open </a:t>
            </a:r>
            <a:r>
              <a:rPr lang="en-GB" sz="2400" i="1" dirty="0"/>
              <a:t>Snippets/07_Batch_Mode.ijm</a:t>
            </a:r>
          </a:p>
        </p:txBody>
      </p:sp>
    </p:spTree>
    <p:extLst>
      <p:ext uri="{BB962C8B-B14F-4D97-AF65-F5344CB8AC3E}">
        <p14:creationId xmlns:p14="http://schemas.microsoft.com/office/powerpoint/2010/main" val="15223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936625"/>
            <a:ext cx="9144000" cy="478948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output directory"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"Output: "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false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468000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4680000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157392" y="5981218"/>
            <a:ext cx="733920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Now we want to do something useful with the image files</a:t>
            </a:r>
          </a:p>
        </p:txBody>
      </p:sp>
    </p:spTree>
    <p:extLst>
      <p:ext uri="{BB962C8B-B14F-4D97-AF65-F5344CB8AC3E}">
        <p14:creationId xmlns:p14="http://schemas.microsoft.com/office/powerpoint/2010/main" val="85269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936625"/>
            <a:ext cx="9144000" cy="57975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output directory"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"Output: "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="1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false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424800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4248000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34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output directory"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"Output: "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="1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false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371703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3717030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303912" y="6125234"/>
            <a:ext cx="640871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We could now, for example, list all the file names</a:t>
            </a:r>
          </a:p>
        </p:txBody>
      </p:sp>
    </p:spTree>
    <p:extLst>
      <p:ext uri="{BB962C8B-B14F-4D97-AF65-F5344CB8AC3E}">
        <p14:creationId xmlns:p14="http://schemas.microsoft.com/office/powerpoint/2010/main" val="105376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output directory"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"Output: "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="1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"Current File: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false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407707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4077070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14846" y="6021288"/>
            <a:ext cx="742576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However, it would be useful to check what the file is first…</a:t>
            </a:r>
          </a:p>
        </p:txBody>
      </p:sp>
    </p:spTree>
    <p:extLst>
      <p:ext uri="{BB962C8B-B14F-4D97-AF65-F5344CB8AC3E}">
        <p14:creationId xmlns:p14="http://schemas.microsoft.com/office/powerpoint/2010/main" val="336741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output directory"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"Output: "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="1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800" dirty="0"/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false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407707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4077070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48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output directory"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"Output: "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="1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800" dirty="0"/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false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407707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4077070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82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output directory"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"Output: "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="1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			format - processing."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false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407707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10200456" y="4077070"/>
            <a:ext cx="432048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04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13448" y="4869160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800" dirty="0"/>
              <a:t>6 – Loop statements</a:t>
            </a:r>
          </a:p>
        </p:txBody>
      </p:sp>
    </p:spTree>
    <p:extLst>
      <p:ext uri="{BB962C8B-B14F-4D97-AF65-F5344CB8AC3E}">
        <p14:creationId xmlns:p14="http://schemas.microsoft.com/office/powerpoint/2010/main" val="186370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output directory"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"Output: "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="1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			format - processing."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		}</a:t>
            </a: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 else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not a 				recognised format - skipping."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false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443711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10200456" y="4437110"/>
            <a:ext cx="432048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919536" y="5949280"/>
            <a:ext cx="864096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I’m running out of space, so I’m just going to focus on the content of the ‘for’ loop now…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19536" y="5949280"/>
            <a:ext cx="8640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So let’s do something with these files…</a:t>
            </a:r>
          </a:p>
        </p:txBody>
      </p:sp>
    </p:spTree>
    <p:extLst>
      <p:ext uri="{BB962C8B-B14F-4D97-AF65-F5344CB8AC3E}">
        <p14:creationId xmlns:p14="http://schemas.microsoft.com/office/powerpoint/2010/main" val="374648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91756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Looping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9536" y="2348880"/>
            <a:ext cx="9145016" cy="3132976"/>
          </a:xfrm>
        </p:spPr>
        <p:txBody>
          <a:bodyPr>
            <a:normAutofit/>
          </a:bodyPr>
          <a:lstStyle/>
          <a:p>
            <a:r>
              <a:rPr lang="en-GB" dirty="0"/>
              <a:t>FOR:</a:t>
            </a:r>
          </a:p>
          <a:p>
            <a:pPr lvl="1"/>
            <a:r>
              <a:rPr lang="en-US" dirty="0"/>
              <a:t>runs a block of code a specified number of times </a:t>
            </a:r>
            <a:endParaRPr lang="en-GB" dirty="0"/>
          </a:p>
          <a:p>
            <a:r>
              <a:rPr lang="en-GB" dirty="0"/>
              <a:t>WHILE:</a:t>
            </a:r>
          </a:p>
          <a:p>
            <a:pPr lvl="1"/>
            <a:r>
              <a:rPr lang="en-US" dirty="0"/>
              <a:t>repeatedly runs a block of code while a condition is true </a:t>
            </a:r>
            <a:endParaRPr lang="en-GB" dirty="0"/>
          </a:p>
          <a:p>
            <a:r>
              <a:rPr lang="en-GB" dirty="0"/>
              <a:t>DO WHILE:</a:t>
            </a:r>
          </a:p>
          <a:p>
            <a:pPr lvl="1"/>
            <a:r>
              <a:rPr lang="en-US" dirty="0"/>
              <a:t>runs a block of code once then repeats while a condition is true </a:t>
            </a:r>
          </a:p>
        </p:txBody>
      </p:sp>
    </p:spTree>
    <p:extLst>
      <p:ext uri="{BB962C8B-B14F-4D97-AF65-F5344CB8AC3E}">
        <p14:creationId xmlns:p14="http://schemas.microsoft.com/office/powerpoint/2010/main" val="239346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517" y="169535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FOR statements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22093" y="2636912"/>
            <a:ext cx="7955280" cy="2236777"/>
          </a:xfrm>
        </p:spPr>
        <p:txBody>
          <a:bodyPr>
            <a:noAutofit/>
          </a:bodyPr>
          <a:lstStyle/>
          <a:p>
            <a:r>
              <a:rPr lang="en-GB" sz="1800" dirty="0"/>
              <a:t>FOR statements consist of four components:</a:t>
            </a:r>
          </a:p>
          <a:p>
            <a:pPr lvl="1"/>
            <a:r>
              <a:rPr lang="en-GB" sz="1800" dirty="0"/>
              <a:t>Initialise: initialise a variable – typically this variable is used in the loop</a:t>
            </a:r>
          </a:p>
          <a:p>
            <a:pPr lvl="1"/>
            <a:r>
              <a:rPr lang="en-US" sz="1800" dirty="0"/>
              <a:t>Condition: continue executing the loop while this statement is true </a:t>
            </a:r>
            <a:endParaRPr lang="en-GB" sz="1800" dirty="0"/>
          </a:p>
          <a:p>
            <a:pPr lvl="1"/>
            <a:r>
              <a:rPr lang="en-GB" sz="1800" dirty="0"/>
              <a:t>Operate: perform some operation at the end of each loop</a:t>
            </a:r>
          </a:p>
          <a:p>
            <a:r>
              <a:rPr lang="en-GB" sz="1800" dirty="0"/>
              <a:t>Print numbers from 0 to 9: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1919536" y="1395240"/>
            <a:ext cx="77048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initialise</a:t>
            </a:r>
            <a:r>
              <a:rPr lang="en-US" dirty="0">
                <a:latin typeface="Courier New" panose="02070309020205020404" pitchFamily="49" charset="0"/>
              </a:rPr>
              <a:t>; condition; operation) {</a:t>
            </a:r>
          </a:p>
          <a:p>
            <a:r>
              <a:rPr lang="en-US" dirty="0">
                <a:latin typeface="Courier New" panose="02070309020205020404" pitchFamily="49" charset="0"/>
              </a:rPr>
              <a:t>	do this;</a:t>
            </a:r>
          </a:p>
          <a:p>
            <a:r>
              <a:rPr lang="en-US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839416" y="5229200"/>
            <a:ext cx="68018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latin typeface="Courier New" panose="02070309020205020404" pitchFamily="49" charset="0"/>
              </a:rPr>
              <a:t>(count = </a:t>
            </a:r>
            <a:r>
              <a:rPr lang="nn-NO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count 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&lt;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solidFill>
                  <a:srgbClr val="CEEFFF"/>
                </a:solidFill>
                <a:latin typeface="Courier New" panose="02070309020205020404" pitchFamily="49" charset="0"/>
              </a:rPr>
              <a:t>10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count = count + 1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nn-NO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count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nn-NO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8544272" y="5233274"/>
            <a:ext cx="280397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i 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nn-NO" dirty="0">
                <a:latin typeface="Courier New" panose="02070309020205020404" pitchFamily="49" charset="0"/>
              </a:rPr>
              <a:t>;</a:t>
            </a:r>
          </a:p>
          <a:p>
            <a:r>
              <a:rPr lang="nn-NO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( 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i 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&lt;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solidFill>
                  <a:srgbClr val="CEEFFF"/>
                </a:solidFill>
                <a:latin typeface="Courier New" panose="02070309020205020404" pitchFamily="49" charset="0"/>
              </a:rPr>
              <a:t>10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nn-NO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nn-NO" dirty="0">
                <a:latin typeface="Courier New" panose="02070309020205020404" pitchFamily="49" charset="0"/>
              </a:rPr>
              <a:t>i = i + 1;</a:t>
            </a:r>
          </a:p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331558" y="1781264"/>
            <a:ext cx="8265896" cy="824738"/>
            <a:chOff x="591533" y="3767686"/>
            <a:chExt cx="8265896" cy="824738"/>
          </a:xfrm>
        </p:grpSpPr>
        <p:cxnSp>
          <p:nvCxnSpPr>
            <p:cNvPr id="12" name="Straight Arrow Connector 11"/>
            <p:cNvCxnSpPr>
              <a:cxnSpLocks/>
              <a:stCxn id="13" idx="1"/>
            </p:cNvCxnSpPr>
            <p:nvPr/>
          </p:nvCxnSpPr>
          <p:spPr>
            <a:xfrm flipH="1" flipV="1">
              <a:off x="591533" y="3840143"/>
              <a:ext cx="2108259" cy="33991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2699792" y="3767686"/>
              <a:ext cx="6157637" cy="82473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dirty="0"/>
                <a:t>Indentation inside conditional statements &amp; loops is considered good practice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827502" y="1358957"/>
            <a:ext cx="8752426" cy="1493979"/>
            <a:chOff x="303502" y="1232476"/>
            <a:chExt cx="8752426" cy="1493979"/>
          </a:xfrm>
        </p:grpSpPr>
        <p:sp>
          <p:nvSpPr>
            <p:cNvPr id="18" name="Oval 17"/>
            <p:cNvSpPr/>
            <p:nvPr/>
          </p:nvSpPr>
          <p:spPr>
            <a:xfrm>
              <a:off x="303502" y="1785170"/>
              <a:ext cx="504056" cy="49476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807558" y="1232476"/>
              <a:ext cx="8248370" cy="1493979"/>
              <a:chOff x="807558" y="1232476"/>
              <a:chExt cx="8248370" cy="1493979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799344" y="1232476"/>
                <a:ext cx="5256584" cy="1493979"/>
                <a:chOff x="3331292" y="3368078"/>
                <a:chExt cx="5256584" cy="1493979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5129585" y="3368078"/>
                  <a:ext cx="504056" cy="494764"/>
                </a:xfrm>
                <a:prstGeom prst="ellipse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6" name="Straight Arrow Connector 15"/>
                <p:cNvCxnSpPr>
                  <a:stCxn id="17" idx="0"/>
                  <a:endCxn id="15" idx="5"/>
                </p:cNvCxnSpPr>
                <p:nvPr/>
              </p:nvCxnSpPr>
              <p:spPr>
                <a:xfrm flipH="1" flipV="1">
                  <a:off x="5559824" y="3790385"/>
                  <a:ext cx="399760" cy="434987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Content Placeholder 2"/>
                <p:cNvSpPr txBox="1">
                  <a:spLocks/>
                </p:cNvSpPr>
                <p:nvPr/>
              </p:nvSpPr>
              <p:spPr>
                <a:xfrm>
                  <a:off x="3331292" y="4225372"/>
                  <a:ext cx="5256584" cy="636685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txBody>
                <a:bodyPr vert="horz" lIns="91440" tIns="45720" rIns="91440" bIns="45720" rtlCol="0" anchor="ctr">
                  <a:normAutofit lnSpcReduction="100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GB" dirty="0"/>
                    <a:t>Statements must be enclose by curly braces</a:t>
                  </a:r>
                </a:p>
              </p:txBody>
            </p:sp>
          </p:grpSp>
          <p:cxnSp>
            <p:nvCxnSpPr>
              <p:cNvPr id="19" name="Straight Arrow Connector 18"/>
              <p:cNvCxnSpPr>
                <a:stCxn id="17" idx="1"/>
                <a:endCxn id="18" idx="6"/>
              </p:cNvCxnSpPr>
              <p:nvPr/>
            </p:nvCxnSpPr>
            <p:spPr>
              <a:xfrm flipH="1" flipV="1">
                <a:off x="807558" y="2032552"/>
                <a:ext cx="2991786" cy="37556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2109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517" y="169535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Increment operator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695069" y="4077072"/>
            <a:ext cx="68018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latin typeface="Courier New" panose="02070309020205020404" pitchFamily="49" charset="0"/>
              </a:rPr>
              <a:t>(count = </a:t>
            </a:r>
            <a:r>
              <a:rPr lang="nn-NO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count 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&lt;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solidFill>
                  <a:srgbClr val="CEEFFF"/>
                </a:solidFill>
                <a:latin typeface="Courier New" panose="02070309020205020404" pitchFamily="49" charset="0"/>
              </a:rPr>
              <a:t>10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count = count + 1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nn-NO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count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nn-NO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A273A4-1379-4CA2-9670-41744133FCF8}"/>
              </a:ext>
            </a:extLst>
          </p:cNvPr>
          <p:cNvSpPr txBox="1"/>
          <p:nvPr/>
        </p:nvSpPr>
        <p:spPr>
          <a:xfrm>
            <a:off x="4726074" y="1340768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/>
              <a:t>++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EA8801-913A-4C59-A587-34A889B95CDF}"/>
              </a:ext>
            </a:extLst>
          </p:cNvPr>
          <p:cNvSpPr/>
          <p:nvPr/>
        </p:nvSpPr>
        <p:spPr>
          <a:xfrm>
            <a:off x="3384360" y="5301208"/>
            <a:ext cx="54232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latin typeface="Courier New" panose="02070309020205020404" pitchFamily="49" charset="0"/>
              </a:rPr>
              <a:t>(count = </a:t>
            </a:r>
            <a:r>
              <a:rPr lang="nn-NO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count 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&lt;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solidFill>
                  <a:srgbClr val="CEEFFF"/>
                </a:solidFill>
                <a:latin typeface="Courier New" panose="02070309020205020404" pitchFamily="49" charset="0"/>
              </a:rPr>
              <a:t>10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count++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nn-NO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count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nn-NO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0C0625-FEC3-4B7C-9DB4-5670EA36DAEC}"/>
              </a:ext>
            </a:extLst>
          </p:cNvPr>
          <p:cNvCxnSpPr/>
          <p:nvPr/>
        </p:nvCxnSpPr>
        <p:spPr>
          <a:xfrm>
            <a:off x="6672064" y="4509120"/>
            <a:ext cx="22322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05E6CAE-861A-4AE8-95E4-7751B83A3A19}"/>
              </a:ext>
            </a:extLst>
          </p:cNvPr>
          <p:cNvCxnSpPr>
            <a:cxnSpLocks/>
          </p:cNvCxnSpPr>
          <p:nvPr/>
        </p:nvCxnSpPr>
        <p:spPr>
          <a:xfrm>
            <a:off x="7176120" y="5733256"/>
            <a:ext cx="10801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93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091" y="194505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WHILE statements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317184" y="3096836"/>
            <a:ext cx="7955280" cy="1296144"/>
          </a:xfrm>
        </p:spPr>
        <p:txBody>
          <a:bodyPr>
            <a:noAutofit/>
          </a:bodyPr>
          <a:lstStyle/>
          <a:p>
            <a:r>
              <a:rPr lang="en-GB" sz="2400" dirty="0"/>
              <a:t>Essentially a simplified FOR statement</a:t>
            </a:r>
          </a:p>
          <a:p>
            <a:r>
              <a:rPr lang="en-GB" sz="2400" dirty="0"/>
              <a:t>Print numbers from 0 to 9: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2317185" y="1800692"/>
            <a:ext cx="43204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latin typeface="Courier New" panose="02070309020205020404" pitchFamily="49" charset="0"/>
              </a:rPr>
              <a:t>this statement is true){</a:t>
            </a:r>
          </a:p>
          <a:p>
            <a:r>
              <a:rPr lang="en-US" dirty="0">
                <a:latin typeface="Courier New" panose="02070309020205020404" pitchFamily="49" charset="0"/>
              </a:rPr>
              <a:t>	do this;</a:t>
            </a:r>
          </a:p>
          <a:p>
            <a:r>
              <a:rPr lang="en-US" dirty="0">
                <a:latin typeface="Courier New" panose="02070309020205020404" pitchFamily="49" charset="0"/>
              </a:rPr>
              <a:t>}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17184" y="4615968"/>
            <a:ext cx="239039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i 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nn-NO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nn-NO" dirty="0">
                <a:solidFill>
                  <a:srgbClr val="FF0000"/>
                </a:solidFill>
                <a:latin typeface="Courier New" panose="02070309020205020404" pitchFamily="49" charset="0"/>
              </a:rPr>
              <a:t>while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i 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&lt;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solidFill>
                  <a:srgbClr val="CEEFFF"/>
                </a:solidFill>
                <a:latin typeface="Courier New" panose="02070309020205020404" pitchFamily="49" charset="0"/>
              </a:rPr>
              <a:t>10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pPr lvl="1"/>
            <a:r>
              <a:rPr lang="nn-NO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nn-NO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lvl="1"/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++;</a:t>
            </a:r>
            <a:endParaRPr lang="nn-NO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} </a:t>
            </a:r>
            <a:endParaRPr lang="nn-NO" dirty="0"/>
          </a:p>
        </p:txBody>
      </p:sp>
    </p:spTree>
    <p:extLst>
      <p:ext uri="{BB962C8B-B14F-4D97-AF65-F5344CB8AC3E}">
        <p14:creationId xmlns:p14="http://schemas.microsoft.com/office/powerpoint/2010/main" val="3422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1850</TotalTime>
  <Words>2821</Words>
  <Application>Microsoft Office PowerPoint</Application>
  <PresentationFormat>Widescreen</PresentationFormat>
  <Paragraphs>501</Paragraphs>
  <Slides>50</Slides>
  <Notes>1</Notes>
  <HiddenSlides>8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Batang</vt:lpstr>
      <vt:lpstr>Arial</vt:lpstr>
      <vt:lpstr>Calibri</vt:lpstr>
      <vt:lpstr>Century Gothic</vt:lpstr>
      <vt:lpstr>Consolas</vt:lpstr>
      <vt:lpstr>Courier New</vt:lpstr>
      <vt:lpstr>Vapor Trail</vt:lpstr>
      <vt:lpstr>Introduction to Scripting for image analysis  Part 2</vt:lpstr>
      <vt:lpstr>Recap of Part 1</vt:lpstr>
      <vt:lpstr>What do we hope to achieve</vt:lpstr>
      <vt:lpstr>Flow Control</vt:lpstr>
      <vt:lpstr>6 – Loop statements</vt:lpstr>
      <vt:lpstr>Looping Statements</vt:lpstr>
      <vt:lpstr>FOR statements</vt:lpstr>
      <vt:lpstr>Increment operator</vt:lpstr>
      <vt:lpstr>WHILE statements</vt:lpstr>
      <vt:lpstr>DO-WHILE statements</vt:lpstr>
      <vt:lpstr>DEMO 8 – Loop Statements</vt:lpstr>
      <vt:lpstr>Problem 2 – Loop Statements</vt:lpstr>
      <vt:lpstr>7 – Conditional statements</vt:lpstr>
      <vt:lpstr>Conditional Statements</vt:lpstr>
      <vt:lpstr>IF statements</vt:lpstr>
      <vt:lpstr>IF-ELSE statements</vt:lpstr>
      <vt:lpstr>IF-ELSE IF statements</vt:lpstr>
      <vt:lpstr>“Nesting”</vt:lpstr>
      <vt:lpstr>DEMO 9 – Conditional Statements</vt:lpstr>
      <vt:lpstr>Problem 3 – Conditional Statements</vt:lpstr>
      <vt:lpstr>5 – Using Built-In Functions</vt:lpstr>
      <vt:lpstr>The Get Directory function</vt:lpstr>
      <vt:lpstr>The Get File List function</vt:lpstr>
      <vt:lpstr>The ENDS WITH function</vt:lpstr>
      <vt:lpstr>9 – Manipulating files</vt:lpstr>
      <vt:lpstr>File Functions</vt:lpstr>
      <vt:lpstr>DEMO 11 – File Functions</vt:lpstr>
      <vt:lpstr>10 – Manipulating images</vt:lpstr>
      <vt:lpstr>Let’s do something with images!</vt:lpstr>
      <vt:lpstr>PowerPoint Presentation</vt:lpstr>
      <vt:lpstr>Close Function</vt:lpstr>
      <vt:lpstr>Thanks for sticking around</vt:lpstr>
      <vt:lpstr>Useful references</vt:lpstr>
      <vt:lpstr>Challenge 1</vt:lpstr>
      <vt:lpstr>we begin by defining a variable…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Set Batch Mode function</vt:lpstr>
      <vt:lpstr>DEMO 7 – Batch Mode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Scripting with</dc:title>
  <dc:creator>Dave Barry</dc:creator>
  <cp:lastModifiedBy>Dave Barry</cp:lastModifiedBy>
  <cp:revision>1</cp:revision>
  <dcterms:created xsi:type="dcterms:W3CDTF">2020-04-14T14:24:16Z</dcterms:created>
  <dcterms:modified xsi:type="dcterms:W3CDTF">2023-01-26T09:28:58Z</dcterms:modified>
</cp:coreProperties>
</file>